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5"/>
    <p:sldMasterId id="2147483892" r:id="rId6"/>
    <p:sldMasterId id="2147484086" r:id="rId7"/>
  </p:sldMasterIdLst>
  <p:notesMasterIdLst>
    <p:notesMasterId r:id="rId18"/>
  </p:notesMasterIdLst>
  <p:sldIdLst>
    <p:sldId id="270" r:id="rId8"/>
    <p:sldId id="544" r:id="rId9"/>
    <p:sldId id="557" r:id="rId10"/>
    <p:sldId id="568" r:id="rId11"/>
    <p:sldId id="569" r:id="rId12"/>
    <p:sldId id="566" r:id="rId13"/>
    <p:sldId id="567" r:id="rId14"/>
    <p:sldId id="406" r:id="rId15"/>
    <p:sldId id="540" r:id="rId16"/>
    <p:sldId id="51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3659">
          <p15:clr>
            <a:srgbClr val="A4A3A4"/>
          </p15:clr>
        </p15:guide>
        <p15:guide id="3" orient="horz" pos="1616">
          <p15:clr>
            <a:srgbClr val="A4A3A4"/>
          </p15:clr>
        </p15:guide>
        <p15:guide id="4" orient="horz" pos="3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Собетова" initials="" lastIdx="1" clrIdx="0"/>
  <p:cmAuthor id="2" name="Усик Инна" initials="УИ" lastIdx="1" clrIdx="1">
    <p:extLst>
      <p:ext uri="{19B8F6BF-5375-455C-9EA6-DF929625EA0E}">
        <p15:presenceInfo xmlns:p15="http://schemas.microsoft.com/office/powerpoint/2012/main" userId="S-1-5-21-3779213914-3290700406-3865199803-12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0"/>
    <a:srgbClr val="779B5E"/>
    <a:srgbClr val="D2B24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5126" autoAdjust="0"/>
  </p:normalViewPr>
  <p:slideViewPr>
    <p:cSldViewPr>
      <p:cViewPr varScale="1">
        <p:scale>
          <a:sx n="82" d="100"/>
          <a:sy n="82" d="100"/>
        </p:scale>
        <p:origin x="485" y="91"/>
      </p:cViewPr>
      <p:guideLst>
        <p:guide orient="horz" pos="1752"/>
        <p:guide pos="3659"/>
        <p:guide orient="horz" pos="1616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4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5089B0-A4AC-41C9-8CB6-CCDD5F8DA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84879C-36B9-47D8-A632-25E8A71672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7A47C-5BB0-49B6-AF3B-A6FBAB0972AC}" type="datetimeFigureOut">
              <a:rPr lang="ru-RU"/>
              <a:pPr>
                <a:defRPr/>
              </a:pPr>
              <a:t>15.11.2024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DAC5DE2-8600-47A3-8DF9-D1F14B7811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102996E-BA0B-4891-959D-F2CC79B0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5E367-1C3E-43EA-B16C-CB6D3C88E9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655E7-C361-4C43-9BD8-3E36E7F58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13636C7-FCA6-4A70-A056-CF245EF274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B39661E0-74AD-47B6-A613-C15B05C16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47F4F8AF-01BD-4CC3-809C-EEAB2D35B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9C54E563-8826-46D1-9A2A-41435A543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174589-161E-4228-A513-3B57BE33DF4F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36C7-FCA6-4A70-A056-CF245EF2746F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02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50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B5B12C2-5D88-47FE-B61A-E5C97995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0EFA7-6B0E-4C02-A49D-9DC2B43A7AC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78C56BA-E727-4157-949A-35A78DC0F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B530D9-6B8B-442B-BDD8-5A91DE6480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213859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E5A101-95DF-4AF6-984D-7C9DFCCEECA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F15567FF-8F67-4AF1-BA6F-6A740757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2301189-8F9D-4DF0-9783-3A36E7DFA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6BAA-DA44-4A47-81AE-4EB74CAE6F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48637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C906FA-B992-4083-92AD-34D5222E544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75E5143-1863-43D7-B26C-82A75A0CC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0342831-C2EC-4B3E-9CF5-BE1BAD695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18D2C1-A114-4368-AECD-45B552B8BE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923120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по пункта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65E28EF-D86D-4D8A-8641-7007CF0A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77B5A5-21C5-450B-8225-D1C80498C6C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720725" y="1074738"/>
            <a:ext cx="10752138" cy="5249862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568FB-1DAF-4248-9F12-C1F6293C6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E7845F-4FF1-456A-BF86-0200B175EF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243361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по пунктам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BBB688-2E6F-4407-9A6D-4B7A4FB7B150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F6CABB39-E9F4-4B79-BA50-B6A3ED64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720725" y="1074738"/>
            <a:ext cx="10752138" cy="5249862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D9BB9-8166-4A81-9B72-9B7D2044C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07D9F-B943-458E-8979-A351AD4DC8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28328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по пунктам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515B69-2289-4E30-8F33-4FD37DE15EC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98914F1D-D5B4-48D7-88B8-E5D95D89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720725" y="1074738"/>
            <a:ext cx="10752138" cy="5249862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CF7CB-F0BD-48D0-A5E4-8F68EE0FB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94D6C9-9034-42CA-AD4D-44BB541C95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854324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D5024AA-3D7B-4388-9243-CB5B4F98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92A2B3-6EF8-4CF6-A56F-5B12452F8347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4259262" y="1347835"/>
            <a:ext cx="7200000" cy="432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720000" y="2121835"/>
            <a:ext cx="2772000" cy="27720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43E229E-7DE0-4127-A9D5-B84A4A5E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233F9-B35F-4C31-B9AA-963F013264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981065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текст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35F80A-F57C-49FA-854C-47EC80E8F249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7879CAC1-622E-4DBB-8508-C61BFCFF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0"/>
          </p:nvPr>
        </p:nvSpPr>
        <p:spPr>
          <a:xfrm>
            <a:off x="4272000" y="1284347"/>
            <a:ext cx="7200000" cy="432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720000" y="2121835"/>
            <a:ext cx="2772000" cy="27720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CA909EE-A747-4479-8E04-2F78083E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73D71-9435-4E3D-B313-F0346ED9C4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415477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текст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DB499-7C87-474D-9327-907563769C0C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74EE14BD-9890-42AB-A4B0-C9B1BC0E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0"/>
          </p:nvPr>
        </p:nvSpPr>
        <p:spPr>
          <a:xfrm>
            <a:off x="4242000" y="1284347"/>
            <a:ext cx="7200000" cy="432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1"/>
          </p:nvPr>
        </p:nvSpPr>
        <p:spPr>
          <a:xfrm>
            <a:off x="720000" y="2121835"/>
            <a:ext cx="2772000" cy="27720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BC4E27-FFC4-4363-BD6F-FA1FB26C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9C89E5-7454-4D8B-8E50-48B97222DF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224364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конки + тек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EF074583-A8E3-434E-AAE5-9CDFCB85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534B7E-592F-4D37-A3D6-19012167E7C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1"/>
          </p:nvPr>
        </p:nvSpPr>
        <p:spPr>
          <a:xfrm>
            <a:off x="720000" y="1670845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2"/>
          <p:cNvSpPr>
            <a:spLocks noGrp="1" noChangeAspect="1"/>
          </p:cNvSpPr>
          <p:nvPr>
            <p:ph type="pic" sz="quarter" idx="12"/>
          </p:nvPr>
        </p:nvSpPr>
        <p:spPr>
          <a:xfrm>
            <a:off x="720000" y="2690870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/>
          <p:cNvSpPr>
            <a:spLocks noGrp="1" noChangeAspect="1"/>
          </p:cNvSpPr>
          <p:nvPr>
            <p:ph type="pic" sz="quarter" idx="13"/>
          </p:nvPr>
        </p:nvSpPr>
        <p:spPr>
          <a:xfrm>
            <a:off x="720000" y="3710895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14"/>
          </p:nvPr>
        </p:nvSpPr>
        <p:spPr>
          <a:xfrm>
            <a:off x="720000" y="4728378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954212" y="1582116"/>
            <a:ext cx="9517788" cy="900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6"/>
          </p:nvPr>
        </p:nvSpPr>
        <p:spPr>
          <a:xfrm>
            <a:off x="1954212" y="2600870"/>
            <a:ext cx="9517788" cy="900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7"/>
          </p:nvPr>
        </p:nvSpPr>
        <p:spPr>
          <a:xfrm>
            <a:off x="1954212" y="3619624"/>
            <a:ext cx="9517788" cy="900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8"/>
          </p:nvPr>
        </p:nvSpPr>
        <p:spPr>
          <a:xfrm>
            <a:off x="1954212" y="4638378"/>
            <a:ext cx="9517788" cy="900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8024D83E-3009-4C1D-9BBC-E7F67FDE652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5778135-CD64-40FA-B12D-0ED084142D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16674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59532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конки + текс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D2F26C-F804-4F56-ABE7-2C82BE102F64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id="{36C8DE61-82D9-468A-BF7D-066E7BB5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7" name="Рисунок 2"/>
          <p:cNvSpPr>
            <a:spLocks noGrp="1" noChangeAspect="1"/>
          </p:cNvSpPr>
          <p:nvPr>
            <p:ph type="pic" sz="quarter" idx="11"/>
          </p:nvPr>
        </p:nvSpPr>
        <p:spPr>
          <a:xfrm>
            <a:off x="720000" y="1670845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8" name="Рисунок 2"/>
          <p:cNvSpPr>
            <a:spLocks noGrp="1" noChangeAspect="1"/>
          </p:cNvSpPr>
          <p:nvPr>
            <p:ph type="pic" sz="quarter" idx="12"/>
          </p:nvPr>
        </p:nvSpPr>
        <p:spPr>
          <a:xfrm>
            <a:off x="720000" y="2690870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Рисунок 2"/>
          <p:cNvSpPr>
            <a:spLocks noGrp="1" noChangeAspect="1"/>
          </p:cNvSpPr>
          <p:nvPr>
            <p:ph type="pic" sz="quarter" idx="13"/>
          </p:nvPr>
        </p:nvSpPr>
        <p:spPr>
          <a:xfrm>
            <a:off x="720000" y="3710895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0" name="Рисунок 2"/>
          <p:cNvSpPr>
            <a:spLocks noGrp="1" noChangeAspect="1"/>
          </p:cNvSpPr>
          <p:nvPr>
            <p:ph type="pic" sz="quarter" idx="14"/>
          </p:nvPr>
        </p:nvSpPr>
        <p:spPr>
          <a:xfrm>
            <a:off x="720000" y="4728378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1" name="Текст 3"/>
          <p:cNvSpPr>
            <a:spLocks noGrp="1"/>
          </p:cNvSpPr>
          <p:nvPr>
            <p:ph type="body" sz="quarter" idx="15"/>
          </p:nvPr>
        </p:nvSpPr>
        <p:spPr>
          <a:xfrm>
            <a:off x="1954212" y="1582116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3"/>
          <p:cNvSpPr>
            <a:spLocks noGrp="1"/>
          </p:cNvSpPr>
          <p:nvPr>
            <p:ph type="body" sz="quarter" idx="16"/>
          </p:nvPr>
        </p:nvSpPr>
        <p:spPr>
          <a:xfrm>
            <a:off x="1954212" y="2600870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3"/>
          <p:cNvSpPr>
            <a:spLocks noGrp="1"/>
          </p:cNvSpPr>
          <p:nvPr>
            <p:ph type="body" sz="quarter" idx="17"/>
          </p:nvPr>
        </p:nvSpPr>
        <p:spPr>
          <a:xfrm>
            <a:off x="1954212" y="3619624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4" name="Текст 3"/>
          <p:cNvSpPr>
            <a:spLocks noGrp="1"/>
          </p:cNvSpPr>
          <p:nvPr>
            <p:ph type="body" sz="quarter" idx="18"/>
          </p:nvPr>
        </p:nvSpPr>
        <p:spPr>
          <a:xfrm>
            <a:off x="1954212" y="4638378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EE3F2A1-E0A7-475A-B659-D9F4352E25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E611F7-0BFB-43F9-9D9F-1C3213CBC2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87657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конки + текс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800E06-D6CA-4550-9C81-2E0B08272A11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id="{B46B759F-99FA-492B-AEB7-C8AA680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4" name="Рисунок 2"/>
          <p:cNvSpPr>
            <a:spLocks noGrp="1" noChangeAspect="1"/>
          </p:cNvSpPr>
          <p:nvPr>
            <p:ph type="pic" sz="quarter" idx="11"/>
          </p:nvPr>
        </p:nvSpPr>
        <p:spPr>
          <a:xfrm>
            <a:off x="720000" y="1670845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5" name="Рисунок 2"/>
          <p:cNvSpPr>
            <a:spLocks noGrp="1" noChangeAspect="1"/>
          </p:cNvSpPr>
          <p:nvPr>
            <p:ph type="pic" sz="quarter" idx="12"/>
          </p:nvPr>
        </p:nvSpPr>
        <p:spPr>
          <a:xfrm>
            <a:off x="720000" y="2690870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6" name="Рисунок 2"/>
          <p:cNvSpPr>
            <a:spLocks noGrp="1" noChangeAspect="1"/>
          </p:cNvSpPr>
          <p:nvPr>
            <p:ph type="pic" sz="quarter" idx="13"/>
          </p:nvPr>
        </p:nvSpPr>
        <p:spPr>
          <a:xfrm>
            <a:off x="720000" y="3710895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7" name="Рисунок 2"/>
          <p:cNvSpPr>
            <a:spLocks noGrp="1" noChangeAspect="1"/>
          </p:cNvSpPr>
          <p:nvPr>
            <p:ph type="pic" sz="quarter" idx="14"/>
          </p:nvPr>
        </p:nvSpPr>
        <p:spPr>
          <a:xfrm>
            <a:off x="720000" y="4728378"/>
            <a:ext cx="720046" cy="72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8" name="Текст 3"/>
          <p:cNvSpPr>
            <a:spLocks noGrp="1"/>
          </p:cNvSpPr>
          <p:nvPr>
            <p:ph type="body" sz="quarter" idx="15"/>
          </p:nvPr>
        </p:nvSpPr>
        <p:spPr>
          <a:xfrm>
            <a:off x="1954212" y="1582116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9" name="Текст 3"/>
          <p:cNvSpPr>
            <a:spLocks noGrp="1"/>
          </p:cNvSpPr>
          <p:nvPr>
            <p:ph type="body" sz="quarter" idx="16"/>
          </p:nvPr>
        </p:nvSpPr>
        <p:spPr>
          <a:xfrm>
            <a:off x="1954212" y="2600870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0" name="Текст 3"/>
          <p:cNvSpPr>
            <a:spLocks noGrp="1"/>
          </p:cNvSpPr>
          <p:nvPr>
            <p:ph type="body" sz="quarter" idx="17"/>
          </p:nvPr>
        </p:nvSpPr>
        <p:spPr>
          <a:xfrm>
            <a:off x="1954212" y="3619624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Текст 3"/>
          <p:cNvSpPr>
            <a:spLocks noGrp="1"/>
          </p:cNvSpPr>
          <p:nvPr>
            <p:ph type="body" sz="quarter" idx="18"/>
          </p:nvPr>
        </p:nvSpPr>
        <p:spPr>
          <a:xfrm>
            <a:off x="1954212" y="4638378"/>
            <a:ext cx="9517788" cy="900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E1AF1FD7-B690-4DEA-B5B8-3FE83E6457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BAECCE-C81C-4BC1-A11F-00E82861788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0412736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хема (иконка+текс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A3A7BB51-A2CD-4D69-B6A1-6FEE0C12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07BAB6-D4D5-483F-A060-CE25DCFBFA6E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1"/>
          </p:nvPr>
        </p:nvSpPr>
        <p:spPr>
          <a:xfrm>
            <a:off x="2024348" y="2484956"/>
            <a:ext cx="899303" cy="90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396425" y="3498579"/>
            <a:ext cx="2160000" cy="10800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sz="quarter" idx="13"/>
          </p:nvPr>
        </p:nvSpPr>
        <p:spPr>
          <a:xfrm>
            <a:off x="5643923" y="2484956"/>
            <a:ext cx="899303" cy="90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14"/>
          </p:nvPr>
        </p:nvSpPr>
        <p:spPr>
          <a:xfrm>
            <a:off x="5016000" y="3498579"/>
            <a:ext cx="2160000" cy="10800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Рисунок 2"/>
          <p:cNvSpPr>
            <a:spLocks noGrp="1" noChangeAspect="1"/>
          </p:cNvSpPr>
          <p:nvPr>
            <p:ph type="pic" sz="quarter" idx="15"/>
          </p:nvPr>
        </p:nvSpPr>
        <p:spPr>
          <a:xfrm>
            <a:off x="9263498" y="2484956"/>
            <a:ext cx="899303" cy="90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Текст 5"/>
          <p:cNvSpPr>
            <a:spLocks noGrp="1"/>
          </p:cNvSpPr>
          <p:nvPr>
            <p:ph type="body" sz="quarter" idx="16"/>
          </p:nvPr>
        </p:nvSpPr>
        <p:spPr>
          <a:xfrm>
            <a:off x="8635575" y="3498579"/>
            <a:ext cx="2160000" cy="10800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126B198-1C7E-4672-AF39-8521827F6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C46F3A6-7A54-4876-B095-EE7CCBAC74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07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хема (иконка+текст)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9D449C2-2E81-474D-A2BA-3E7CC61F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C727EF-51F6-498A-96A2-FF8C5D3CE173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1"/>
          </p:nvPr>
        </p:nvSpPr>
        <p:spPr>
          <a:xfrm>
            <a:off x="2024348" y="1686670"/>
            <a:ext cx="899303" cy="90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396425" y="2700293"/>
            <a:ext cx="2160000" cy="10800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sz="quarter" idx="13"/>
          </p:nvPr>
        </p:nvSpPr>
        <p:spPr>
          <a:xfrm>
            <a:off x="5643923" y="1686670"/>
            <a:ext cx="899303" cy="90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14"/>
          </p:nvPr>
        </p:nvSpPr>
        <p:spPr>
          <a:xfrm>
            <a:off x="5016000" y="2700293"/>
            <a:ext cx="2160000" cy="10800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Рисунок 2"/>
          <p:cNvSpPr>
            <a:spLocks noGrp="1" noChangeAspect="1"/>
          </p:cNvSpPr>
          <p:nvPr>
            <p:ph type="pic" sz="quarter" idx="15"/>
          </p:nvPr>
        </p:nvSpPr>
        <p:spPr>
          <a:xfrm>
            <a:off x="9263498" y="1686670"/>
            <a:ext cx="899303" cy="900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Текст 5"/>
          <p:cNvSpPr>
            <a:spLocks noGrp="1"/>
          </p:cNvSpPr>
          <p:nvPr>
            <p:ph type="body" sz="quarter" idx="16"/>
          </p:nvPr>
        </p:nvSpPr>
        <p:spPr>
          <a:xfrm>
            <a:off x="8635575" y="2700293"/>
            <a:ext cx="2160000" cy="10800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7"/>
          </p:nvPr>
        </p:nvSpPr>
        <p:spPr>
          <a:xfrm>
            <a:off x="720725" y="4049259"/>
            <a:ext cx="10752138" cy="2369981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DFBF26DF-2306-4049-B60E-5932F2B772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AF39DA6-44D4-4F45-B458-16BE335FA4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11174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хема (текст+рам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A24E21F-0DC4-497F-B476-7489A66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D4162A-04CE-4BCC-8258-57862962105C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2"/>
          </p:nvPr>
        </p:nvSpPr>
        <p:spPr>
          <a:xfrm>
            <a:off x="1227220" y="2699909"/>
            <a:ext cx="2340000" cy="1458000"/>
          </a:xfrm>
          <a:prstGeom prst="roundRect">
            <a:avLst>
              <a:gd name="adj" fmla="val 6598"/>
            </a:avLst>
          </a:prstGeom>
          <a:noFill/>
          <a:ln w="38100">
            <a:solidFill>
              <a:srgbClr val="D9D9D9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/>
          </p:nvPr>
        </p:nvSpPr>
        <p:spPr>
          <a:xfrm>
            <a:off x="4926000" y="2699909"/>
            <a:ext cx="2340000" cy="1458000"/>
          </a:xfrm>
          <a:prstGeom prst="roundRect">
            <a:avLst>
              <a:gd name="adj" fmla="val 6216"/>
            </a:avLst>
          </a:prstGeom>
          <a:noFill/>
          <a:ln w="38100">
            <a:solidFill>
              <a:srgbClr val="D9D9D9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6"/>
          </p:nvPr>
        </p:nvSpPr>
        <p:spPr>
          <a:xfrm>
            <a:off x="8616925" y="2699909"/>
            <a:ext cx="2340000" cy="1458000"/>
          </a:xfrm>
          <a:prstGeom prst="roundRect">
            <a:avLst>
              <a:gd name="adj" fmla="val 6434"/>
            </a:avLst>
          </a:prstGeom>
          <a:noFill/>
          <a:ln w="38100">
            <a:solidFill>
              <a:srgbClr val="D9D9D9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0AEB894-324B-460D-94B1-F039EFB3B9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9BE8A14-F158-41AC-A971-412C1FDBAF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730915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хема (текст+рамка)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BB2A2-C1FD-47C4-9CCF-85934FF9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39D4CA-5EBD-449F-B4CF-C98E4A606C2A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2"/>
          </p:nvPr>
        </p:nvSpPr>
        <p:spPr>
          <a:xfrm>
            <a:off x="1227220" y="1833115"/>
            <a:ext cx="2340000" cy="1458000"/>
          </a:xfrm>
          <a:prstGeom prst="roundRect">
            <a:avLst>
              <a:gd name="adj" fmla="val 6598"/>
            </a:avLst>
          </a:prstGeom>
          <a:noFill/>
          <a:ln w="38100">
            <a:solidFill>
              <a:srgbClr val="D9D9D9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/>
          </p:nvPr>
        </p:nvSpPr>
        <p:spPr>
          <a:xfrm>
            <a:off x="4926000" y="1833115"/>
            <a:ext cx="2340000" cy="1458000"/>
          </a:xfrm>
          <a:prstGeom prst="roundRect">
            <a:avLst>
              <a:gd name="adj" fmla="val 6216"/>
            </a:avLst>
          </a:prstGeom>
          <a:noFill/>
          <a:ln w="38100">
            <a:solidFill>
              <a:srgbClr val="D9D9D9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6"/>
          </p:nvPr>
        </p:nvSpPr>
        <p:spPr>
          <a:xfrm>
            <a:off x="8616925" y="1833115"/>
            <a:ext cx="2340000" cy="1458000"/>
          </a:xfrm>
          <a:prstGeom prst="roundRect">
            <a:avLst>
              <a:gd name="adj" fmla="val 6434"/>
            </a:avLst>
          </a:prstGeom>
          <a:noFill/>
          <a:ln w="38100">
            <a:solidFill>
              <a:srgbClr val="D9D9D9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7"/>
          </p:nvPr>
        </p:nvSpPr>
        <p:spPr>
          <a:xfrm>
            <a:off x="720725" y="4049259"/>
            <a:ext cx="10752138" cy="2369981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76789A9B-D125-45DA-A688-66ACF78A83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7DAA635-8D0F-4D73-8E03-22C9616360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18808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230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1874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поясняющий 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230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5568950"/>
            <a:ext cx="12192000" cy="1054100"/>
          </a:xfrm>
          <a:solidFill>
            <a:schemeClr val="tx1">
              <a:alpha val="60000"/>
            </a:schemeClr>
          </a:solidFill>
        </p:spPr>
        <p:txBody>
          <a:bodyPr anchor="ctr"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92889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поясняющий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230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5568950"/>
            <a:ext cx="12192000" cy="105410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342900" indent="-342900">
              <a:buClr>
                <a:srgbClr val="108FCE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26812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поясняющий текс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230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367252" y="0"/>
            <a:ext cx="3824748" cy="6623050"/>
          </a:xfrm>
          <a:solidFill>
            <a:schemeClr val="tx1">
              <a:alpha val="60000"/>
            </a:schemeClr>
          </a:solidFill>
        </p:spPr>
        <p:txBody>
          <a:bodyPr anchor="ctr"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7567657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46882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DF23E-EC3B-4C0E-9919-990B0839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E184F4-1E8C-45E0-9B3B-725E379DFC8F}" type="datetimeFigureOut">
              <a:rPr lang="ru-RU"/>
              <a:pPr>
                <a:defRPr/>
              </a:pPr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0F780-59CA-46DA-8314-2300BE8C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034A7-60A5-458C-B857-2670E17D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B7C5989-FF44-4439-A3A9-5556C4044B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567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+ поясняющий текс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230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8367252" y="0"/>
            <a:ext cx="3824748" cy="662305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342900" indent="-342900">
              <a:buClr>
                <a:srgbClr val="108FCE"/>
              </a:buClr>
              <a:buFont typeface="Arial" panose="020B0604020202020204" pitchFamily="34" charset="0"/>
              <a:buChar char="•"/>
              <a:defRPr>
                <a:solidFill>
                  <a:srgbClr val="19191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7567657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233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972434D-C370-40AD-8E50-A6CFF57B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CF8606-8E54-414D-B58C-CB759CC375EC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720725" y="1620123"/>
            <a:ext cx="10752138" cy="4152464"/>
          </a:xfrm>
        </p:spPr>
        <p:txBody>
          <a:bodyPr anchor="ctr">
            <a:normAutofit/>
          </a:bodyPr>
          <a:lstStyle>
            <a:lvl1pPr marL="0" indent="0">
              <a:buNone/>
              <a:defRPr lang="ru-RU" sz="2400" b="0" i="0" smtClean="0"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9B691AA-260B-472E-8DD4-69A62170F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F34BE-641A-4842-8785-81700F38A2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61539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DB6F13-DE6D-4B81-A4F7-EA7EDD04F7C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64FBEC07-BFE3-4F09-93A6-83A4F8EA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20725" y="1450975"/>
            <a:ext cx="10752138" cy="455771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BE236-8E40-4FE7-BADC-8EEE30F30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F1F6F9-72B4-4581-8E07-8ED902C23C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230794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A80080-D27F-40C0-ADBC-E7608E57AFE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168811AA-40A6-4BA7-A06F-83B06F80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20725" y="1450975"/>
            <a:ext cx="10752138" cy="455771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9AC73-9202-4931-890E-81F3F47E2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33A99-E703-48BF-8D7B-9E3F7A63B5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221460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00D8E3-7F2D-4583-B22E-3D1BCEA9E0B5}"/>
              </a:ext>
            </a:extLst>
          </p:cNvPr>
          <p:cNvSpPr txBox="1"/>
          <p:nvPr/>
        </p:nvSpPr>
        <p:spPr>
          <a:xfrm>
            <a:off x="-251199" y="618615"/>
            <a:ext cx="2367643" cy="39395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5000" b="1" dirty="0">
                <a:ln>
                  <a:solidFill>
                    <a:schemeClr val="accent1"/>
                  </a:solidFill>
                </a:ln>
                <a:noFill/>
                <a:latin typeface="Source Sans Pro Black" panose="020B0503030403020204" pitchFamily="34" charset="0"/>
                <a:ea typeface="Source Sans Pro Black" panose="020B0503030403020204" pitchFamily="34" charset="0"/>
              </a:rPr>
              <a:t>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D01A7-4EDF-4112-80A0-BF89AEA03551}"/>
              </a:ext>
            </a:extLst>
          </p:cNvPr>
          <p:cNvSpPr txBox="1"/>
          <p:nvPr/>
        </p:nvSpPr>
        <p:spPr>
          <a:xfrm>
            <a:off x="10375860" y="1164243"/>
            <a:ext cx="236764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0" b="1" dirty="0">
                <a:ln>
                  <a:solidFill>
                    <a:schemeClr val="accent1"/>
                  </a:solidFill>
                </a:ln>
                <a:noFill/>
                <a:latin typeface="Source Sans Pro Black" panose="020B0503030403020204" pitchFamily="34" charset="0"/>
                <a:ea typeface="Source Sans Pro Black" panose="020B0503030403020204" pitchFamily="34" charset="0"/>
              </a:rPr>
              <a:t>»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45075-A213-470B-A9F8-BD0C9CD5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86E284-53E4-4D4B-8F22-D89EB385ACA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1"/>
          </p:nvPr>
        </p:nvSpPr>
        <p:spPr>
          <a:xfrm>
            <a:off x="720000" y="2367821"/>
            <a:ext cx="10753200" cy="2076214"/>
          </a:xfrm>
          <a:noFill/>
        </p:spPr>
        <p:txBody>
          <a:bodyPr anchor="ctr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20000" y="4778949"/>
            <a:ext cx="10753200" cy="448357"/>
          </a:xfrm>
          <a:noFill/>
        </p:spPr>
        <p:txBody>
          <a:bodyPr anchor="ctr">
            <a:normAutofit/>
          </a:bodyPr>
          <a:lstStyle>
            <a:lvl1pPr marL="0" indent="0" algn="r">
              <a:buClr>
                <a:schemeClr val="bg1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8330386A-79F5-43A1-B330-461C39643C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4DB86BF-9468-4FA5-992C-A836C49AD9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295237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5E4A20-4435-47BF-B744-D34FBE7E7592}"/>
              </a:ext>
            </a:extLst>
          </p:cNvPr>
          <p:cNvSpPr txBox="1"/>
          <p:nvPr/>
        </p:nvSpPr>
        <p:spPr>
          <a:xfrm>
            <a:off x="-285879" y="-159602"/>
            <a:ext cx="2367643" cy="47089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0000" b="1" dirty="0">
                <a:ln>
                  <a:solidFill>
                    <a:schemeClr val="accent1"/>
                  </a:solidFill>
                </a:ln>
                <a:noFill/>
                <a:latin typeface="Source Sans Pro Black" panose="020B0503030403020204" pitchFamily="34" charset="0"/>
                <a:ea typeface="Source Sans Pro Black" panose="020B0503030403020204" pitchFamily="34" charset="0"/>
              </a:rPr>
              <a:t>«</a:t>
            </a:r>
          </a:p>
        </p:txBody>
      </p:sp>
      <p:pic>
        <p:nvPicPr>
          <p:cNvPr id="6" name="TextBox 8">
            <a:extLst>
              <a:ext uri="{FF2B5EF4-FFF2-40B4-BE49-F238E27FC236}">
                <a16:creationId xmlns:a16="http://schemas.microsoft.com/office/drawing/2014/main" id="{E64EB97B-E3F0-4757-9F81-9E2B34E60D7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1143000"/>
            <a:ext cx="23876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D4297-5842-4152-BD61-A51371B1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AFF8EF-09E0-46EE-B13A-41E8F3325C6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1"/>
          </p:nvPr>
        </p:nvSpPr>
        <p:spPr>
          <a:xfrm>
            <a:off x="843064" y="1847661"/>
            <a:ext cx="10499387" cy="3162678"/>
          </a:xfrm>
          <a:noFill/>
        </p:spPr>
        <p:txBody>
          <a:bodyPr anchor="ctr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843064" y="5410131"/>
            <a:ext cx="10499387" cy="448357"/>
          </a:xfrm>
          <a:noFill/>
        </p:spPr>
        <p:txBody>
          <a:bodyPr anchor="ctr">
            <a:normAutofit/>
          </a:bodyPr>
          <a:lstStyle>
            <a:lvl1pPr marL="0" indent="0" algn="r">
              <a:buClr>
                <a:schemeClr val="bg1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FDEF4CA2-4907-43E1-BF5B-EC2C39B7AD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021A480-D05B-4921-A112-E21B3FEEF2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72718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+ ав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Box 7">
            <a:extLst>
              <a:ext uri="{FF2B5EF4-FFF2-40B4-BE49-F238E27FC236}">
                <a16:creationId xmlns:a16="http://schemas.microsoft.com/office/drawing/2014/main" id="{6171CB7B-E4F0-43C3-9D0F-839BB97EFE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1866900"/>
            <a:ext cx="6477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249D397-F05C-4888-A539-14C2BD90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4FE127-DDA7-4BE2-AC4D-B31C5E2B7A32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1"/>
          </p:nvPr>
        </p:nvSpPr>
        <p:spPr>
          <a:xfrm>
            <a:off x="720000" y="1749206"/>
            <a:ext cx="10753200" cy="2076214"/>
          </a:xfrm>
          <a:noFill/>
        </p:spPr>
        <p:txBody>
          <a:bodyPr anchor="ctr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254500" y="4842061"/>
            <a:ext cx="5214203" cy="366559"/>
          </a:xfrm>
          <a:noFill/>
        </p:spPr>
        <p:txBody>
          <a:bodyPr>
            <a:normAutofit/>
          </a:bodyPr>
          <a:lstStyle>
            <a:lvl1pPr marL="0" indent="0" algn="r">
              <a:buClr>
                <a:schemeClr val="bg1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9782328" y="4501500"/>
            <a:ext cx="1690872" cy="16905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5237018" y="5176805"/>
            <a:ext cx="4231685" cy="755125"/>
          </a:xfrm>
          <a:noFill/>
        </p:spPr>
        <p:txBody>
          <a:bodyPr>
            <a:normAutofit/>
          </a:bodyPr>
          <a:lstStyle>
            <a:lvl1pPr marL="0" indent="0" algn="r">
              <a:buClr>
                <a:schemeClr val="bg1"/>
              </a:buClr>
              <a:buFontTx/>
              <a:buNone/>
              <a:defRPr sz="1800">
                <a:solidFill>
                  <a:srgbClr val="A1A1A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AF2451D4-48A2-4EBB-A246-65C4E3FFDF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C0CEB28-2DED-4AF6-936D-281DE0E9DD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432207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цитата с авто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0DCE53-6839-416C-861F-11E050FC1FC2}"/>
              </a:ext>
            </a:extLst>
          </p:cNvPr>
          <p:cNvSpPr txBox="1"/>
          <p:nvPr/>
        </p:nvSpPr>
        <p:spPr>
          <a:xfrm>
            <a:off x="396318" y="3804617"/>
            <a:ext cx="631812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rgbClr val="D9D9D9">
                    <a:alpha val="25000"/>
                  </a:srgbClr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rPr>
              <a:t>«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002F9D6-999F-4287-BBAF-A2E15E15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0653A56-C348-4047-B5D5-A7F06F5093E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1"/>
          </p:nvPr>
        </p:nvSpPr>
        <p:spPr>
          <a:xfrm>
            <a:off x="720000" y="957943"/>
            <a:ext cx="10753200" cy="3255174"/>
          </a:xfrm>
          <a:noFill/>
        </p:spPr>
        <p:txBody>
          <a:bodyPr anchor="ctr"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18800" y="4501500"/>
            <a:ext cx="10753200" cy="912329"/>
          </a:xfrm>
          <a:noFill/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10566400" y="5507250"/>
            <a:ext cx="906800" cy="9066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839674" y="5978856"/>
            <a:ext cx="9573819" cy="234434"/>
          </a:xfrm>
          <a:noFill/>
        </p:spPr>
        <p:txBody>
          <a:bodyPr>
            <a:normAutofit/>
          </a:bodyPr>
          <a:lstStyle>
            <a:lvl1pPr marL="0" indent="0" algn="r">
              <a:buClr>
                <a:schemeClr val="bg1"/>
              </a:buClr>
              <a:buFontTx/>
              <a:buNone/>
              <a:defRPr sz="1200">
                <a:solidFill>
                  <a:srgbClr val="A1A1A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5466405" y="5705226"/>
            <a:ext cx="4947089" cy="273630"/>
          </a:xfrm>
          <a:noFill/>
        </p:spPr>
        <p:txBody>
          <a:bodyPr anchor="b">
            <a:normAutofit/>
          </a:bodyPr>
          <a:lstStyle>
            <a:lvl1pPr marL="0" indent="0" algn="r">
              <a:buClr>
                <a:schemeClr val="bg1"/>
              </a:buClr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2B2E4061-5987-4705-AEA6-5A4F4501A2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8D5F9CF-46E7-488B-82EB-22D64BA456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42529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FB424CD-B8FF-4CB8-B126-A388074A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915B81-CEA2-403C-8118-A90AA654A36B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97789" y="1071187"/>
            <a:ext cx="6475411" cy="525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921802" cy="5252831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E0FB6C-6824-44EC-A69A-409572784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6BE18-E483-405C-A936-FBC0B0A10D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979791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(вертикально) + 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3324366-FEE3-4494-9A2B-A09A26FFC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694953-CBE2-4DDB-AAF1-0C32F79CBDCC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0CC3D782-A86E-4B11-A84B-893DEBDA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3108" r="16978" b="2716"/>
          <a:stretch>
            <a:fillRect/>
          </a:stretch>
        </p:blipFill>
        <p:spPr bwMode="auto">
          <a:xfrm>
            <a:off x="4683125" y="-444500"/>
            <a:ext cx="7599363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921802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30"/>
          <p:cNvSpPr>
            <a:spLocks noGrp="1"/>
          </p:cNvSpPr>
          <p:nvPr>
            <p:ph type="pic" idx="10"/>
          </p:nvPr>
        </p:nvSpPr>
        <p:spPr>
          <a:xfrm>
            <a:off x="7401270" y="889963"/>
            <a:ext cx="2692752" cy="478554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9712349-1855-42D1-905A-C4655DBF2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38C7C-37E8-4330-9A32-26F3348AF0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9068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337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(вертикально) + текст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EC1A0D7-89BF-4A7A-9DF5-F8CF57C6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12BA48-FFDE-4793-AE98-C69F537C7437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4368830B-EA51-4A25-9A87-CDE3E6C4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3108" r="16978" b="2716"/>
          <a:stretch>
            <a:fillRect/>
          </a:stretch>
        </p:blipFill>
        <p:spPr bwMode="auto">
          <a:xfrm>
            <a:off x="4683125" y="-444500"/>
            <a:ext cx="7599363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921802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30"/>
          <p:cNvSpPr>
            <a:spLocks noGrp="1"/>
          </p:cNvSpPr>
          <p:nvPr>
            <p:ph type="pic" idx="10"/>
          </p:nvPr>
        </p:nvSpPr>
        <p:spPr>
          <a:xfrm>
            <a:off x="7401270" y="889963"/>
            <a:ext cx="2692752" cy="478554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6F2EAA5D-362E-4678-B743-4BCAEB4DF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3D73FB-261C-48A1-8390-6AA488A2AF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770468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(вертикально) + текст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7456186-A307-4298-AAA6-B332A693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253E8C-5DE4-451B-86DC-C3D2B0C12332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16EC982-1547-417D-AFA6-2BCA54CB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3108" r="16978" b="2716"/>
          <a:stretch>
            <a:fillRect/>
          </a:stretch>
        </p:blipFill>
        <p:spPr bwMode="auto">
          <a:xfrm>
            <a:off x="4683125" y="-444500"/>
            <a:ext cx="7599363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921802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30"/>
          <p:cNvSpPr>
            <a:spLocks noGrp="1"/>
          </p:cNvSpPr>
          <p:nvPr>
            <p:ph type="pic" idx="10"/>
          </p:nvPr>
        </p:nvSpPr>
        <p:spPr>
          <a:xfrm>
            <a:off x="7401270" y="889963"/>
            <a:ext cx="2692752" cy="478554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206A26AB-58CF-4BB9-B978-84908A8FA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2CDD1-CC58-465E-8C9B-AA45A4055B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650769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чёрный (верт)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07BDFF-A50F-47FB-8E11-10E88F81D21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F1B3E847-9B95-4A92-9A81-2B3D872D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3009" r="22565" b="3583"/>
          <a:stretch>
            <a:fillRect/>
          </a:stretch>
        </p:blipFill>
        <p:spPr bwMode="auto">
          <a:xfrm>
            <a:off x="5346700" y="-447675"/>
            <a:ext cx="6346825" cy="75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6FD66-E185-4245-94E5-5E7AA0E2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921802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30"/>
          <p:cNvSpPr>
            <a:spLocks noGrp="1"/>
          </p:cNvSpPr>
          <p:nvPr>
            <p:ph type="pic" idx="10"/>
          </p:nvPr>
        </p:nvSpPr>
        <p:spPr>
          <a:xfrm>
            <a:off x="7401270" y="889963"/>
            <a:ext cx="2692752" cy="478554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7F8D6F0-9CC8-460C-9570-0D89DC5A9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B02FC-0562-4370-8EB7-AB7F4168CC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786706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ы б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A7BB09C-7A73-4B37-8A16-BB493472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25C89D-608B-44CD-B4EF-BA872585C2C3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A49C612-2D2C-409C-8562-A8D74719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3108" r="16978" b="2716"/>
          <a:stretch>
            <a:fillRect/>
          </a:stretch>
        </p:blipFill>
        <p:spPr bwMode="auto">
          <a:xfrm>
            <a:off x="4237038" y="400050"/>
            <a:ext cx="670560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6EF318D9-BD69-4A65-8B9B-495E7506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3108" r="16978" b="2716"/>
          <a:stretch>
            <a:fillRect/>
          </a:stretch>
        </p:blipFill>
        <p:spPr bwMode="auto">
          <a:xfrm>
            <a:off x="787400" y="400050"/>
            <a:ext cx="6704013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30"/>
          <p:cNvSpPr>
            <a:spLocks noGrp="1"/>
          </p:cNvSpPr>
          <p:nvPr>
            <p:ph type="pic" idx="10"/>
          </p:nvPr>
        </p:nvSpPr>
        <p:spPr>
          <a:xfrm>
            <a:off x="6640884" y="1576346"/>
            <a:ext cx="2375714" cy="4222102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30"/>
          <p:cNvSpPr>
            <a:spLocks noGrp="1"/>
          </p:cNvSpPr>
          <p:nvPr>
            <p:ph type="pic" idx="11"/>
          </p:nvPr>
        </p:nvSpPr>
        <p:spPr>
          <a:xfrm>
            <a:off x="3190753" y="1576346"/>
            <a:ext cx="2375714" cy="4222102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6497953-999B-48B2-80CE-3112726C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14E90-737F-4187-9E2F-8A2C5E1D57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760382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ы чё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ACBD95-1DCE-4887-BE78-13AF06C8A8DF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5692E287-B217-439B-993A-3A55380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3009" r="22565" b="3583"/>
          <a:stretch>
            <a:fillRect/>
          </a:stretch>
        </p:blipFill>
        <p:spPr bwMode="auto">
          <a:xfrm>
            <a:off x="4806950" y="384175"/>
            <a:ext cx="5643563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AC31A-B5D7-4ABD-809E-90897B8C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78C0D517-66B9-49C4-A085-6D709F31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3009" r="22565" b="3583"/>
          <a:stretch>
            <a:fillRect/>
          </a:stretch>
        </p:blipFill>
        <p:spPr bwMode="auto">
          <a:xfrm>
            <a:off x="1317625" y="384175"/>
            <a:ext cx="5643563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8" name="Рисунок 30"/>
          <p:cNvSpPr>
            <a:spLocks noGrp="1"/>
          </p:cNvSpPr>
          <p:nvPr>
            <p:ph type="pic" idx="11"/>
          </p:nvPr>
        </p:nvSpPr>
        <p:spPr>
          <a:xfrm>
            <a:off x="6636296" y="1581511"/>
            <a:ext cx="2399216" cy="424800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30"/>
          <p:cNvSpPr>
            <a:spLocks noGrp="1"/>
          </p:cNvSpPr>
          <p:nvPr>
            <p:ph type="pic" idx="12"/>
          </p:nvPr>
        </p:nvSpPr>
        <p:spPr>
          <a:xfrm>
            <a:off x="3147745" y="1581511"/>
            <a:ext cx="2399216" cy="424800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BE563DD-E4D4-4246-A0C7-1260F50D88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7005DB2-C472-455F-B0F2-7EBCC105B2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188970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(горизонт) + 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29D8D25-07AA-4BC0-BBB7-0C5C53D7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ADC0C2-E66E-4150-89F6-C906D7552D8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54632E5C-737C-4A20-A2A2-6E8DC482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16978" r="2716" b="12051"/>
          <a:stretch>
            <a:fillRect/>
          </a:stretch>
        </p:blipFill>
        <p:spPr bwMode="auto">
          <a:xfrm>
            <a:off x="3998913" y="-106363"/>
            <a:ext cx="8193087" cy="823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Рисунок 30"/>
          <p:cNvSpPr>
            <a:spLocks noGrp="1"/>
          </p:cNvSpPr>
          <p:nvPr>
            <p:ph type="pic" idx="10"/>
          </p:nvPr>
        </p:nvSpPr>
        <p:spPr>
          <a:xfrm>
            <a:off x="5441795" y="2266478"/>
            <a:ext cx="5184000" cy="291600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209973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211A37C-61A8-4DCE-8139-1275A8188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8EBB46-5F7A-4FE8-BA09-C9C7D89C06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372908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(горизонт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0319D04-61C2-45FD-A9DC-B68E2268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99F29D-BE88-431B-ACD9-571C3AA363CD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8701C10D-3BC9-4974-ABE1-4A1612FD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16978" r="2716" b="12051"/>
          <a:stretch>
            <a:fillRect/>
          </a:stretch>
        </p:blipFill>
        <p:spPr bwMode="auto">
          <a:xfrm>
            <a:off x="2070100" y="-106363"/>
            <a:ext cx="8193088" cy="823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5919339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Рисунок 30"/>
          <p:cNvSpPr>
            <a:spLocks noGrp="1"/>
          </p:cNvSpPr>
          <p:nvPr>
            <p:ph type="pic" idx="10"/>
          </p:nvPr>
        </p:nvSpPr>
        <p:spPr>
          <a:xfrm>
            <a:off x="3513103" y="2266478"/>
            <a:ext cx="5184000" cy="2916000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A06CE98-1DB0-444E-A7EC-770E7B279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02252-A1EA-4C74-B0FD-0AECED5756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93475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чёрн (горизонт) + 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7719306C-F538-4F22-9DC1-C5EC910B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22565" r="3583" b="18184"/>
          <a:stretch>
            <a:fillRect/>
          </a:stretch>
        </p:blipFill>
        <p:spPr bwMode="auto">
          <a:xfrm>
            <a:off x="3695700" y="315913"/>
            <a:ext cx="8496300" cy="71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9A3D247-B3BD-4909-9716-A0C5341C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65F102-AF42-4AF9-AAB2-A9E7753F7B1D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Рисунок 30"/>
          <p:cNvSpPr>
            <a:spLocks noGrp="1"/>
          </p:cNvSpPr>
          <p:nvPr>
            <p:ph type="pic" idx="10"/>
          </p:nvPr>
        </p:nvSpPr>
        <p:spPr>
          <a:xfrm>
            <a:off x="5194566" y="2112377"/>
            <a:ext cx="5431842" cy="3049621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209973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E824835-887C-4ECA-B983-3297429E6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E2778F-A558-478B-BBE1-240B73CEFE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200416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 чёрн (горизо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2C5B43A8-5774-477B-8451-2E2D130F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22565" r="3583" b="18184"/>
          <a:stretch>
            <a:fillRect/>
          </a:stretch>
        </p:blipFill>
        <p:spPr bwMode="auto">
          <a:xfrm>
            <a:off x="1847850" y="315913"/>
            <a:ext cx="8496300" cy="71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35D9863-3D94-490A-A994-09EC75D6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D997F3-2BEB-449E-A293-35DA28E5D89B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Рисунок 30"/>
          <p:cNvSpPr>
            <a:spLocks noGrp="1"/>
          </p:cNvSpPr>
          <p:nvPr>
            <p:ph type="pic" idx="10"/>
          </p:nvPr>
        </p:nvSpPr>
        <p:spPr>
          <a:xfrm>
            <a:off x="3346871" y="2112377"/>
            <a:ext cx="5431842" cy="3049621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3CAF2C7-2521-4CB9-8CC2-F94E2BE144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6FB23-4CFE-416C-AFCF-C99B3AFDFA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191693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оутбук белы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E772FEF-243F-433E-9284-3352AB02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F41CB1-DEF1-4716-9CE6-FCB5EB1A99A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DDECD908-DB1D-402C-A1C9-2809ADBA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7" r="5896" b="14722"/>
          <a:stretch>
            <a:fillRect/>
          </a:stretch>
        </p:blipFill>
        <p:spPr bwMode="auto">
          <a:xfrm>
            <a:off x="-655638" y="427038"/>
            <a:ext cx="13323888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30"/>
          <p:cNvSpPr>
            <a:spLocks noGrp="1"/>
          </p:cNvSpPr>
          <p:nvPr>
            <p:ph type="pic" idx="10"/>
          </p:nvPr>
        </p:nvSpPr>
        <p:spPr>
          <a:xfrm>
            <a:off x="2414250" y="1269591"/>
            <a:ext cx="7344000" cy="4587908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655824D-3D7A-470B-98AC-CBCDB2E09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5AC9D4-8A27-46BA-9038-9B40F4EEF6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85816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168877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оутбук белый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1D6032-4E32-4C8A-A449-EF4EB5A18B82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3D30B943-954F-4DB7-8D77-659C2AA8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9EB3D309-D901-4DF1-A1F8-8AB8ACBC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7" r="5896" b="14722"/>
          <a:stretch>
            <a:fillRect/>
          </a:stretch>
        </p:blipFill>
        <p:spPr bwMode="auto">
          <a:xfrm>
            <a:off x="-655638" y="482600"/>
            <a:ext cx="13217526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30"/>
          <p:cNvSpPr>
            <a:spLocks noGrp="1"/>
          </p:cNvSpPr>
          <p:nvPr>
            <p:ph type="pic" idx="10"/>
          </p:nvPr>
        </p:nvSpPr>
        <p:spPr>
          <a:xfrm>
            <a:off x="2381247" y="1319946"/>
            <a:ext cx="7296917" cy="4560757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022ABA5-D796-4748-A2D6-8F99060C6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7300E-AFF9-40C9-B688-4BF37FDCFE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299571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оутбук белый_3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59DE3A-A16E-416C-B184-BFDBF0A9B1E3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D69D6A9D-33BF-4D07-92CF-3F3F7315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1B7B6068-55B3-480E-B3AE-7A2AD169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7" r="5896" b="14722"/>
          <a:stretch>
            <a:fillRect/>
          </a:stretch>
        </p:blipFill>
        <p:spPr bwMode="auto">
          <a:xfrm>
            <a:off x="-655638" y="482600"/>
            <a:ext cx="13217526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Рисунок 30"/>
          <p:cNvSpPr>
            <a:spLocks noGrp="1"/>
          </p:cNvSpPr>
          <p:nvPr>
            <p:ph type="pic" idx="10"/>
          </p:nvPr>
        </p:nvSpPr>
        <p:spPr>
          <a:xfrm>
            <a:off x="2381247" y="1319946"/>
            <a:ext cx="7296917" cy="4560757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7E8541A-9FD3-4450-8337-B539AD2FF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95041B-74D2-4AFF-96A8-03D9062B033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742100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оутбук чё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2464825D-66AF-4FD4-BF16-7655CD71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2077" r="5896" b="14824"/>
          <a:stretch>
            <a:fillRect/>
          </a:stretch>
        </p:blipFill>
        <p:spPr bwMode="auto">
          <a:xfrm>
            <a:off x="-660400" y="465138"/>
            <a:ext cx="13295313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D0DAA81-C9BB-4104-BEEE-1E678820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DB3CF7-D9C5-4A70-8E3B-F44DED0F0045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Рисунок 30"/>
          <p:cNvSpPr>
            <a:spLocks noGrp="1"/>
          </p:cNvSpPr>
          <p:nvPr>
            <p:ph type="pic" idx="10"/>
          </p:nvPr>
        </p:nvSpPr>
        <p:spPr>
          <a:xfrm>
            <a:off x="2394499" y="1305267"/>
            <a:ext cx="7344000" cy="45900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0ED0AF9-C71A-4A98-9B38-8C6848852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9A59EE-1D8D-4A9E-B38D-EE82495D5B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44760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шет чёрный (верт) + 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431ACB-4AB0-4649-B657-6AE8764CA589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F80B52C7-29B3-47F9-9947-2AFA66BC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3766" r="20712" b="3613"/>
          <a:stretch>
            <a:fillRect/>
          </a:stretch>
        </p:blipFill>
        <p:spPr bwMode="auto">
          <a:xfrm>
            <a:off x="5305425" y="265113"/>
            <a:ext cx="5867400" cy="6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FE9FB-5050-4389-9CCB-7AEC43B7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209973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1" y="206440"/>
            <a:ext cx="4790048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9" name="Рисунок 7"/>
          <p:cNvSpPr>
            <a:spLocks noGrp="1"/>
          </p:cNvSpPr>
          <p:nvPr>
            <p:ph type="pic" idx="1"/>
          </p:nvPr>
        </p:nvSpPr>
        <p:spPr>
          <a:xfrm>
            <a:off x="6403321" y="929443"/>
            <a:ext cx="3807664" cy="5083014"/>
          </a:xfrm>
          <a:noFill/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BBCEBA3-ABD4-4411-876C-1784934C8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00513D-2553-47E5-A680-62F88732CA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440905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шет чёрный (горизонт)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5D9C0D-D267-432D-A363-AD0F1A33ACF6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D8E9DE2A-EB9F-4EF2-931C-11C36559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20712" r="3613" b="18906"/>
          <a:stretch>
            <a:fillRect/>
          </a:stretch>
        </p:blipFill>
        <p:spPr bwMode="auto">
          <a:xfrm>
            <a:off x="3832225" y="127000"/>
            <a:ext cx="8359775" cy="7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45B52-8DF6-4599-8BF9-85C1BECB9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исунок 7"/>
          <p:cNvSpPr>
            <a:spLocks noGrp="1"/>
          </p:cNvSpPr>
          <p:nvPr>
            <p:ph type="pic" idx="1"/>
          </p:nvPr>
        </p:nvSpPr>
        <p:spPr>
          <a:xfrm>
            <a:off x="4652586" y="1316439"/>
            <a:ext cx="6282000" cy="4722875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720002" y="1071186"/>
            <a:ext cx="2911146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1" y="206440"/>
            <a:ext cx="4790048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3A142751-ED45-4D07-8731-7796711EAA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1211CE-8AE0-4DB2-AC48-A2A048D8B7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67898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шет белый (верт) + текст_1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3C310D-8533-4945-8714-1A97167876A8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68763845-5FBC-46BB-B4A4-BF368315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3766" r="20636" b="3612"/>
          <a:stretch>
            <a:fillRect/>
          </a:stretch>
        </p:blipFill>
        <p:spPr bwMode="auto">
          <a:xfrm>
            <a:off x="5283200" y="265113"/>
            <a:ext cx="58610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1E820F6F-A978-4C2E-8A0D-3F61FF71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исунок 7"/>
          <p:cNvSpPr>
            <a:spLocks noGrp="1"/>
          </p:cNvSpPr>
          <p:nvPr>
            <p:ph type="pic" idx="1"/>
          </p:nvPr>
        </p:nvSpPr>
        <p:spPr>
          <a:xfrm>
            <a:off x="6373385" y="913568"/>
            <a:ext cx="3807664" cy="5083014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209973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4864737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5539581-E8DA-46FD-A747-30905D853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129FF-AA77-4AF9-85BA-D0370835DB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741951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шет белый (верт)+ текст_2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D065E3-CDE5-411A-8982-7B439B164BDA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DBC8C814-88B1-461F-97AB-643B70E6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3766" r="20636" b="3612"/>
          <a:stretch>
            <a:fillRect/>
          </a:stretch>
        </p:blipFill>
        <p:spPr bwMode="auto">
          <a:xfrm>
            <a:off x="5283200" y="265113"/>
            <a:ext cx="58610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ACA2A42-8E8F-4BAF-805D-877BD004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исунок 7"/>
          <p:cNvSpPr>
            <a:spLocks noGrp="1"/>
          </p:cNvSpPr>
          <p:nvPr>
            <p:ph type="pic" idx="1"/>
          </p:nvPr>
        </p:nvSpPr>
        <p:spPr>
          <a:xfrm>
            <a:off x="6373385" y="913568"/>
            <a:ext cx="3807664" cy="5083014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720001" y="1071186"/>
            <a:ext cx="3209973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0" y="206440"/>
            <a:ext cx="4864737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65247DB9-47CA-465F-8890-D20B56648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9ED5C1-2973-40C5-95F4-2D7DEAB7E6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871184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шет белый (гориз) + текст_1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749D3C92-260B-4583-A456-2081425E7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20636" r="3612" b="18982"/>
          <a:stretch>
            <a:fillRect/>
          </a:stretch>
        </p:blipFill>
        <p:spPr bwMode="auto">
          <a:xfrm>
            <a:off x="3832225" y="112713"/>
            <a:ext cx="8359775" cy="726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67C4BB-34A9-43D5-A566-2F00C4B7D4DD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7ABA6AF3-4438-40D0-BF7F-F61AA0D7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исунок 7"/>
          <p:cNvSpPr>
            <a:spLocks noGrp="1"/>
          </p:cNvSpPr>
          <p:nvPr>
            <p:ph type="pic" idx="1"/>
          </p:nvPr>
        </p:nvSpPr>
        <p:spPr>
          <a:xfrm>
            <a:off x="4652586" y="1309302"/>
            <a:ext cx="6295644" cy="4722875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1" y="206440"/>
            <a:ext cx="4790048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720002" y="1071186"/>
            <a:ext cx="2911146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EC1CE3A3-1C5E-48E2-A627-FDEF2EC5C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C22EC-94D7-446D-B2F7-8F0D52D991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336447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шет белый (гориз) + текст_2">
    <p:bg>
      <p:bgPr>
        <a:solidFill>
          <a:srgbClr val="108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F177FBC5-8A50-45CB-BBB5-3345AC08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20636" r="3612" b="18982"/>
          <a:stretch>
            <a:fillRect/>
          </a:stretch>
        </p:blipFill>
        <p:spPr bwMode="auto">
          <a:xfrm>
            <a:off x="3832225" y="112713"/>
            <a:ext cx="8359775" cy="726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C65AFE-86C3-45EA-8B46-5CCCBA5E0A3A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D3A0BE6B-9EBB-4710-ACDF-F1C16629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324475"/>
            <a:ext cx="215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исунок 7"/>
          <p:cNvSpPr>
            <a:spLocks noGrp="1"/>
          </p:cNvSpPr>
          <p:nvPr>
            <p:ph type="pic" idx="1"/>
          </p:nvPr>
        </p:nvSpPr>
        <p:spPr>
          <a:xfrm>
            <a:off x="4652586" y="1309302"/>
            <a:ext cx="6295644" cy="4722875"/>
          </a:xfr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1" y="206440"/>
            <a:ext cx="4790048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720002" y="1071186"/>
            <a:ext cx="2911146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C2A3E25-BB42-4930-B3A0-86515A843C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7EF9E1-0EEB-419E-B594-7FCD745026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192899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550DF3-DB17-41C7-B0FA-61EB881040B4}"/>
              </a:ext>
            </a:extLst>
          </p:cNvPr>
          <p:cNvSpPr>
            <a:spLocks/>
          </p:cNvSpPr>
          <p:nvPr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8411449-E4AD-41CA-9F64-9E77FDBA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59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689865" y="1071186"/>
            <a:ext cx="3209973" cy="52407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20001" y="206440"/>
            <a:ext cx="4790048" cy="48980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0"/>
          </p:nvPr>
        </p:nvSpPr>
        <p:spPr>
          <a:xfrm>
            <a:off x="4169113" y="1071563"/>
            <a:ext cx="7304087" cy="524033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DC92EC7-34A8-4D49-AE27-E3B4D99279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EF70A-F6EF-409D-99CB-B7E27CF7AA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7918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ectangle 7">
            <a:extLst>
              <a:ext uri="{FF2B5EF4-FFF2-40B4-BE49-F238E27FC236}">
                <a16:creationId xmlns:a16="http://schemas.microsoft.com/office/drawing/2014/main" id="{572AA45F-250E-4C5E-8B1E-3669811C96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pic>
          <p:nvPicPr>
            <p:cNvPr id="4" name="Rectangle 7">
              <a:extLst>
                <a:ext uri="{FF2B5EF4-FFF2-40B4-BE49-F238E27FC236}">
                  <a16:creationId xmlns:a16="http://schemas.microsoft.com/office/drawing/2014/main" id="{AD24C820-7B04-4B07-ACEE-318A23A7246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69043BC1-CAEB-42A9-A931-70B07D3BC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ru-RU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Rectangle 11">
            <a:extLst>
              <a:ext uri="{FF2B5EF4-FFF2-40B4-BE49-F238E27FC236}">
                <a16:creationId xmlns:a16="http://schemas.microsoft.com/office/drawing/2014/main" id="{30175249-8279-43A6-BA1A-25634B8779ED}"/>
              </a:ext>
            </a:extLst>
          </p:cNvPr>
          <p:cNvSpPr/>
          <p:nvPr userDrawn="1"/>
        </p:nvSpPr>
        <p:spPr>
          <a:xfrm>
            <a:off x="0" y="6378575"/>
            <a:ext cx="12192000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00C1996-F2B9-43D8-9CAD-59BD05803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524625"/>
            <a:ext cx="8477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00479"/>
          </a:xfrm>
        </p:spPr>
        <p:txBody>
          <a:bodyPr lIns="216000" tIns="72000" rIns="216000" anchor="ctr">
            <a:normAutofit/>
          </a:bodyPr>
          <a:lstStyle>
            <a:lvl1pPr>
              <a:defRPr sz="2533" b="1" i="0" spc="0">
                <a:solidFill>
                  <a:schemeClr val="bg1"/>
                </a:solidFill>
                <a:latin typeface="Lucida Sans Unicode" charset="0"/>
                <a:ea typeface="Lucida Sans Unicode" charset="0"/>
                <a:cs typeface="Lucida Sans Unicod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5680103-A0B3-45FF-8E3C-F5D040A49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35725"/>
            <a:ext cx="2743200" cy="365125"/>
          </a:xfrm>
        </p:spPr>
        <p:txBody>
          <a:bodyPr vert="horz" wrap="square" lIns="216000" tIns="54000" rIns="21600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4F2671C0-69D4-46F7-B254-EFB339EEBE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6102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отступ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445325"/>
            <a:ext cx="12191999" cy="5670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2156389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E24FB108-DF62-4274-B23D-FFC5331C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68300"/>
            <a:ext cx="1365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2FCC55-6217-4E56-8C79-43BB9574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563688"/>
            <a:ext cx="6027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4800">
                <a:latin typeface="Source Sans Pro" panose="020B0503030403020204" pitchFamily="34" charset="0"/>
              </a:rPr>
              <a:t>Спасибо за внимание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F3833B-7EC6-41C1-AF46-C54BD9DC9DDC}"/>
              </a:ext>
            </a:extLst>
          </p:cNvPr>
          <p:cNvSpPr>
            <a:spLocks/>
          </p:cNvSpPr>
          <p:nvPr/>
        </p:nvSpPr>
        <p:spPr>
          <a:xfrm rot="16200000">
            <a:off x="5780088" y="4697413"/>
            <a:ext cx="2644775" cy="34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16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719995" y="3619387"/>
            <a:ext cx="2279874" cy="227937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4"/>
          </p:nvPr>
        </p:nvSpPr>
        <p:spPr>
          <a:xfrm>
            <a:off x="3254413" y="3808043"/>
            <a:ext cx="3531158" cy="90704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5"/>
          </p:nvPr>
        </p:nvSpPr>
        <p:spPr>
          <a:xfrm>
            <a:off x="3254413" y="4818008"/>
            <a:ext cx="3531158" cy="907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16"/>
          </p:nvPr>
        </p:nvSpPr>
        <p:spPr>
          <a:xfrm>
            <a:off x="7975312" y="3794049"/>
            <a:ext cx="3550738" cy="3603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3"/>
          <p:cNvSpPr>
            <a:spLocks noGrp="1"/>
          </p:cNvSpPr>
          <p:nvPr>
            <p:ph type="body" sz="quarter" idx="17"/>
          </p:nvPr>
        </p:nvSpPr>
        <p:spPr>
          <a:xfrm>
            <a:off x="7975312" y="4292467"/>
            <a:ext cx="3550738" cy="3603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8"/>
          </p:nvPr>
        </p:nvSpPr>
        <p:spPr>
          <a:xfrm>
            <a:off x="7975312" y="4793152"/>
            <a:ext cx="3550738" cy="3603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3"/>
          <p:cNvSpPr>
            <a:spLocks noGrp="1"/>
          </p:cNvSpPr>
          <p:nvPr>
            <p:ph type="body" sz="quarter" idx="19"/>
          </p:nvPr>
        </p:nvSpPr>
        <p:spPr>
          <a:xfrm>
            <a:off x="7975312" y="5299467"/>
            <a:ext cx="3550738" cy="36036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/>
          </p:nvPr>
        </p:nvSpPr>
        <p:spPr>
          <a:xfrm>
            <a:off x="7331781" y="3758230"/>
            <a:ext cx="432000" cy="432000"/>
          </a:xfrm>
        </p:spPr>
        <p:txBody>
          <a:bodyPr rtlCol="0">
            <a:normAutofit/>
          </a:bodyPr>
          <a:lstStyle>
            <a:lvl1pPr marL="0" indent="0" algn="l">
              <a:buFontTx/>
              <a:buNone/>
              <a:defRPr sz="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21"/>
          </p:nvPr>
        </p:nvSpPr>
        <p:spPr>
          <a:xfrm>
            <a:off x="7331781" y="4256648"/>
            <a:ext cx="432000" cy="432000"/>
          </a:xfrm>
        </p:spPr>
        <p:txBody>
          <a:bodyPr rtlCol="0">
            <a:normAutofit/>
          </a:bodyPr>
          <a:lstStyle>
            <a:lvl1pPr marL="0" indent="0" algn="l">
              <a:buFontTx/>
              <a:buNone/>
              <a:defRPr sz="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22"/>
          </p:nvPr>
        </p:nvSpPr>
        <p:spPr>
          <a:xfrm>
            <a:off x="7331781" y="4757333"/>
            <a:ext cx="432000" cy="432000"/>
          </a:xfrm>
        </p:spPr>
        <p:txBody>
          <a:bodyPr rtlCol="0">
            <a:normAutofit/>
          </a:bodyPr>
          <a:lstStyle>
            <a:lvl1pPr marL="0" indent="0" algn="l">
              <a:buFontTx/>
              <a:buNone/>
              <a:defRPr sz="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23"/>
          </p:nvPr>
        </p:nvSpPr>
        <p:spPr>
          <a:xfrm>
            <a:off x="7331781" y="5263648"/>
            <a:ext cx="432000" cy="432000"/>
          </a:xfrm>
        </p:spPr>
        <p:txBody>
          <a:bodyPr rtlCol="0">
            <a:normAutofit/>
          </a:bodyPr>
          <a:lstStyle>
            <a:lvl1pPr marL="0" indent="0" algn="l">
              <a:buFontTx/>
              <a:buNone/>
              <a:defRPr sz="4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881857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49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ectangle 7">
            <a:extLst>
              <a:ext uri="{FF2B5EF4-FFF2-40B4-BE49-F238E27FC236}">
                <a16:creationId xmlns:a16="http://schemas.microsoft.com/office/drawing/2014/main" id="{666AE9BF-D3C1-4335-8BB9-8840D5F035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pic>
          <p:nvPicPr>
            <p:cNvPr id="4" name="Rectangle 7">
              <a:extLst>
                <a:ext uri="{FF2B5EF4-FFF2-40B4-BE49-F238E27FC236}">
                  <a16:creationId xmlns:a16="http://schemas.microsoft.com/office/drawing/2014/main" id="{223C9302-F62F-4F59-AF10-A8330EB2DF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E4B2BCF6-BBEE-45D7-8D22-EBE3C4E56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ru-RU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Rectangle 11">
            <a:extLst>
              <a:ext uri="{FF2B5EF4-FFF2-40B4-BE49-F238E27FC236}">
                <a16:creationId xmlns:a16="http://schemas.microsoft.com/office/drawing/2014/main" id="{4FAB4A51-C41F-4775-8B6D-87DC4AB9BBFA}"/>
              </a:ext>
            </a:extLst>
          </p:cNvPr>
          <p:cNvSpPr/>
          <p:nvPr userDrawn="1"/>
        </p:nvSpPr>
        <p:spPr>
          <a:xfrm>
            <a:off x="0" y="6378575"/>
            <a:ext cx="12192000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67B3524-2F3D-480F-AC5A-D349D4CD4C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524625"/>
            <a:ext cx="8477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00479"/>
          </a:xfrm>
        </p:spPr>
        <p:txBody>
          <a:bodyPr lIns="216000" tIns="72000" rIns="216000">
            <a:normAutofit/>
          </a:bodyPr>
          <a:lstStyle>
            <a:lvl1pPr>
              <a:defRPr sz="2533" b="1" i="0" spc="0">
                <a:solidFill>
                  <a:schemeClr val="bg1"/>
                </a:solidFill>
                <a:latin typeface="Lucida Sans Unicode" charset="0"/>
                <a:ea typeface="Lucida Sans Unicode" charset="0"/>
                <a:cs typeface="Lucida Sans Unicod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62FED7-9B26-4F0A-85F6-3EF425815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35725"/>
            <a:ext cx="2743200" cy="365125"/>
          </a:xfrm>
        </p:spPr>
        <p:txBody>
          <a:bodyPr lIns="216000" tIns="54000" rIns="216000" anchor="t"/>
          <a:lstStyle>
            <a:lvl1pPr>
              <a:defRPr>
                <a:solidFill>
                  <a:srgbClr val="7F7F7F"/>
                </a:solidFill>
                <a:latin typeface="Lucida Sans Unicode" panose="020B0602030504020204" pitchFamily="34" charset="0"/>
                <a:ea typeface="Source Sans Pro" panose="020B0503030403020204" pitchFamily="34" charset="0"/>
                <a:cs typeface="Lucida Sans Unicode" panose="020B0602030504020204" pitchFamily="34" charset="0"/>
              </a:defRPr>
            </a:lvl1pPr>
          </a:lstStyle>
          <a:p>
            <a:fld id="{E5EF9D15-A038-40B6-917E-4306BE970C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869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4914091-AB58-4C82-B20F-BB1A8479D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63" y="5326063"/>
            <a:ext cx="2143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A54F64-8832-416E-A4A4-9C57CD795F1B}"/>
              </a:ext>
            </a:extLst>
          </p:cNvPr>
          <p:cNvSpPr>
            <a:spLocks/>
          </p:cNvSpPr>
          <p:nvPr userDrawn="1"/>
        </p:nvSpPr>
        <p:spPr>
          <a:xfrm>
            <a:off x="720725" y="776288"/>
            <a:ext cx="10752138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Source Sans Pro Light" panose="020B0403030403020204" pitchFamily="34" charset="0"/>
              <a:ea typeface="Source Sans Pro Light" panose="020B0403030403020204" pitchFamily="34" charset="0"/>
              <a:cs typeface="ST Sans Pro Light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01" y="206440"/>
            <a:ext cx="10753200" cy="48980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1283EEF-D4BD-4717-ABA9-09100952C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5263" y="6191250"/>
            <a:ext cx="365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BFBFBF"/>
                </a:solidFill>
                <a:latin typeface="Source Sans Pro" panose="020B0503030403020204" pitchFamily="34" charset="0"/>
              </a:defRPr>
            </a:lvl1pPr>
          </a:lstStyle>
          <a:p>
            <a:fld id="{EE403630-3182-4041-991C-FD727F37E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0427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7CCD81E-F919-4C65-A58B-8BDE8C80B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68300"/>
            <a:ext cx="1365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719997" y="4609650"/>
            <a:ext cx="10753200" cy="646065"/>
          </a:xfrm>
        </p:spPr>
        <p:txBody>
          <a:bodyPr lIns="36000" anchor="ctr"/>
          <a:lstStyle>
            <a:lvl1pPr marL="0" indent="0" algn="l">
              <a:lnSpc>
                <a:spcPct val="100000"/>
              </a:lnSpc>
              <a:buNone/>
              <a:defRPr strike="noStrike" cap="none" baseline="0">
                <a:solidFill>
                  <a:srgbClr val="0090D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3" name="Заголовок 14"/>
          <p:cNvSpPr>
            <a:spLocks noGrp="1"/>
          </p:cNvSpPr>
          <p:nvPr>
            <p:ph type="title"/>
          </p:nvPr>
        </p:nvSpPr>
        <p:spPr>
          <a:xfrm>
            <a:off x="719997" y="2089650"/>
            <a:ext cx="10753200" cy="2497185"/>
          </a:xfrm>
        </p:spPr>
        <p:txBody>
          <a:bodyPr wrap="square" lIns="0" anchor="b">
            <a:normAutofit/>
          </a:bodyPr>
          <a:lstStyle>
            <a:lvl1pPr marL="0" indent="0">
              <a:lnSpc>
                <a:spcPct val="85000"/>
              </a:lnSpc>
              <a:defRPr sz="7200" b="0" i="0" u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227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58DC7E-42D6-494B-9C6E-12A53465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68300"/>
            <a:ext cx="1365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0000" y="1709738"/>
            <a:ext cx="6708216" cy="2852737"/>
          </a:xfrm>
        </p:spPr>
        <p:txBody>
          <a:bodyPr wrap="square" anchor="b"/>
          <a:lstStyle>
            <a:lvl1pPr>
              <a:defRPr sz="6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720000" y="4589463"/>
            <a:ext cx="67082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0"/>
          </p:nvPr>
        </p:nvSpPr>
        <p:spPr>
          <a:xfrm>
            <a:off x="7715892" y="1709738"/>
            <a:ext cx="3756108" cy="437991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186392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63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rojects\СисТех\present\slide14_content.jpg">
            <a:extLst>
              <a:ext uri="{FF2B5EF4-FFF2-40B4-BE49-F238E27FC236}">
                <a16:creationId xmlns:a16="http://schemas.microsoft.com/office/drawing/2014/main" id="{FDA23B72-DADE-4157-8620-8E9A7D65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5pPr>
      <a:lvl6pPr marL="562722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6pPr>
      <a:lvl7pPr marL="1125444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7pPr>
      <a:lvl8pPr marL="1688165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8pPr>
      <a:lvl9pPr marL="2250887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6525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68500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532063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rojects\СисТех\present\slide14_submain.jpg">
            <a:extLst>
              <a:ext uri="{FF2B5EF4-FFF2-40B4-BE49-F238E27FC236}">
                <a16:creationId xmlns:a16="http://schemas.microsoft.com/office/drawing/2014/main" id="{180EF8CD-D4BC-4BC1-98CE-7F784A56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  <p:sldLayoutId id="2147485220" r:id="rId2"/>
    <p:sldLayoutId id="2147485221" r:id="rId3"/>
    <p:sldLayoutId id="214748522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itchFamily="34" charset="0"/>
        </a:defRPr>
      </a:lvl5pPr>
      <a:lvl6pPr marL="562722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6pPr>
      <a:lvl7pPr marL="1125444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7pPr>
      <a:lvl8pPr marL="1688165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8pPr>
      <a:lvl9pPr marL="2250887" algn="l" rtl="0" fontAlgn="base">
        <a:lnSpc>
          <a:spcPct val="90000"/>
        </a:lnSpc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 Light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6525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68500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532063" indent="-280988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A677034-4E08-40AB-932A-129ED34EE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360363"/>
            <a:ext cx="107521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E5A93491-358B-40C9-971A-7E5FD1C90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52525"/>
            <a:ext cx="107521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3B224C7B-6DDE-4A5C-8AAF-33CC65AB6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6850" y="6191250"/>
            <a:ext cx="365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FBFBF"/>
                </a:solidFill>
                <a:latin typeface="Source Sans Pro" panose="020B0503030403020204" pitchFamily="34" charset="0"/>
              </a:defRPr>
            </a:lvl1pPr>
          </a:lstStyle>
          <a:p>
            <a:fld id="{F0B646A4-AA98-4FAE-9F2E-C9913AACEE5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8E5430B7-4ECF-4C3A-AADF-C993D5D5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867900" y="3019425"/>
            <a:ext cx="388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1725F6-8697-479B-80BC-95F89A6D0869}"/>
              </a:ext>
            </a:extLst>
          </p:cNvPr>
          <p:cNvSpPr>
            <a:spLocks noChangeAspect="1"/>
          </p:cNvSpPr>
          <p:nvPr/>
        </p:nvSpPr>
        <p:spPr>
          <a:xfrm>
            <a:off x="0" y="6618288"/>
            <a:ext cx="12193588" cy="239712"/>
          </a:xfrm>
          <a:prstGeom prst="rect">
            <a:avLst/>
          </a:prstGeom>
          <a:solidFill>
            <a:srgbClr val="00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ST Sans Pro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  <p:sldLayoutId id="2147485235" r:id="rId13"/>
    <p:sldLayoutId id="2147485236" r:id="rId14"/>
    <p:sldLayoutId id="2147485237" r:id="rId15"/>
    <p:sldLayoutId id="2147485238" r:id="rId16"/>
    <p:sldLayoutId id="2147485239" r:id="rId17"/>
    <p:sldLayoutId id="2147485240" r:id="rId18"/>
    <p:sldLayoutId id="2147485241" r:id="rId19"/>
    <p:sldLayoutId id="2147485242" r:id="rId20"/>
    <p:sldLayoutId id="2147485243" r:id="rId21"/>
    <p:sldLayoutId id="2147485244" r:id="rId22"/>
    <p:sldLayoutId id="2147485245" r:id="rId23"/>
    <p:sldLayoutId id="2147485246" r:id="rId24"/>
    <p:sldLayoutId id="2147485247" r:id="rId25"/>
    <p:sldLayoutId id="2147485248" r:id="rId26"/>
    <p:sldLayoutId id="2147485249" r:id="rId27"/>
    <p:sldLayoutId id="2147485250" r:id="rId28"/>
    <p:sldLayoutId id="2147485251" r:id="rId29"/>
    <p:sldLayoutId id="2147485252" r:id="rId30"/>
    <p:sldLayoutId id="2147485253" r:id="rId31"/>
    <p:sldLayoutId id="2147485254" r:id="rId32"/>
    <p:sldLayoutId id="2147485255" r:id="rId33"/>
    <p:sldLayoutId id="2147485256" r:id="rId34"/>
    <p:sldLayoutId id="2147485257" r:id="rId35"/>
    <p:sldLayoutId id="2147485258" r:id="rId36"/>
    <p:sldLayoutId id="2147485259" r:id="rId37"/>
    <p:sldLayoutId id="2147485260" r:id="rId38"/>
    <p:sldLayoutId id="2147485261" r:id="rId39"/>
    <p:sldLayoutId id="2147485262" r:id="rId40"/>
    <p:sldLayoutId id="2147485263" r:id="rId41"/>
    <p:sldLayoutId id="2147485264" r:id="rId42"/>
    <p:sldLayoutId id="2147485265" r:id="rId43"/>
    <p:sldLayoutId id="2147485266" r:id="rId44"/>
    <p:sldLayoutId id="2147485267" r:id="rId45"/>
    <p:sldLayoutId id="2147485268" r:id="rId46"/>
    <p:sldLayoutId id="2147485269" r:id="rId47"/>
    <p:sldLayoutId id="2147485270" r:id="rId48"/>
    <p:sldLayoutId id="2147485271" r:id="rId49"/>
    <p:sldLayoutId id="2147485272" r:id="rId50"/>
    <p:sldLayoutId id="2147485273" r:id="rId51"/>
    <p:sldLayoutId id="2147485274" r:id="rId52"/>
    <p:sldLayoutId id="2147485275" r:id="rId53"/>
    <p:sldLayoutId id="2147485276" r:id="rId54"/>
    <p:sldLayoutId id="2147485277" r:id="rId55"/>
    <p:sldLayoutId id="2147485278" r:id="rId5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A6A6A6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cs typeface="Source Sans Pro" panose="020B05030304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cs typeface="Source Sans Pro" panose="020B05030304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cs typeface="Source Sans Pro" panose="020B05030304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A6A6A6"/>
          </a:solidFill>
          <a:latin typeface="Source Sans Pro" panose="020B0503030403020204" pitchFamily="34" charset="0"/>
          <a:cs typeface="Source Sans Pro" panose="020B0503030403020204" pitchFamily="34" charset="0"/>
        </a:defRPr>
      </a:lvl9pPr>
    </p:titleStyle>
    <p:bodyStyle>
      <a:lvl1pPr marL="228600" indent="-228600" algn="l" rtl="0" eaLnBrk="0" fontAlgn="base" hangingPunct="0">
        <a:spcBef>
          <a:spcPts val="700"/>
        </a:spcBef>
        <a:spcAft>
          <a:spcPct val="0"/>
        </a:spcAft>
        <a:buClr>
          <a:srgbClr val="0090D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685800" indent="-228600" algn="l" rtl="0" eaLnBrk="0" fontAlgn="base" hangingPunct="0">
        <a:spcBef>
          <a:spcPts val="700"/>
        </a:spcBef>
        <a:spcAft>
          <a:spcPct val="0"/>
        </a:spcAft>
        <a:buClr>
          <a:srgbClr val="0090D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rtl="0" eaLnBrk="0" fontAlgn="base" hangingPunct="0">
        <a:spcBef>
          <a:spcPts val="700"/>
        </a:spcBef>
        <a:spcAft>
          <a:spcPct val="0"/>
        </a:spcAft>
        <a:buClr>
          <a:srgbClr val="0090D0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rtl="0" eaLnBrk="0" fontAlgn="base" hangingPunct="0">
        <a:spcBef>
          <a:spcPts val="700"/>
        </a:spcBef>
        <a:spcAft>
          <a:spcPct val="0"/>
        </a:spcAft>
        <a:buClr>
          <a:srgbClr val="0090D0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rtl="0" eaLnBrk="0" fontAlgn="base" hangingPunct="0">
        <a:spcBef>
          <a:spcPts val="700"/>
        </a:spcBef>
        <a:spcAft>
          <a:spcPct val="0"/>
        </a:spcAft>
        <a:buClr>
          <a:srgbClr val="0090D0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6">
            <a:extLst>
              <a:ext uri="{FF2B5EF4-FFF2-40B4-BE49-F238E27FC236}">
                <a16:creationId xmlns:a16="http://schemas.microsoft.com/office/drawing/2014/main" id="{956EB48B-A198-4A22-82CF-3E9E510D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3536950"/>
            <a:ext cx="10752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600" dirty="0"/>
              <a:t>ГК «Системные Технологии»</a:t>
            </a:r>
          </a:p>
        </p:txBody>
      </p:sp>
      <p:sp>
        <p:nvSpPr>
          <p:cNvPr id="65539" name="Подзаголовок 17">
            <a:extLst>
              <a:ext uri="{FF2B5EF4-FFF2-40B4-BE49-F238E27FC236}">
                <a16:creationId xmlns:a16="http://schemas.microsoft.com/office/drawing/2014/main" id="{80F2CDF8-4B68-46E8-B2A7-807E195055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4610100"/>
            <a:ext cx="10752138" cy="646113"/>
          </a:xfrm>
        </p:spPr>
        <p:txBody>
          <a:bodyPr anchor="t"/>
          <a:lstStyle/>
          <a:p>
            <a:pPr eaLnBrk="1" hangingPunct="1"/>
            <a:r>
              <a:rPr lang="ru-RU" altLang="ru-RU" dirty="0">
                <a:solidFill>
                  <a:srgbClr val="108FCE"/>
                </a:solidFill>
              </a:rPr>
              <a:t>Проект повышения эффективности дистрибуции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>
            <a:extLst>
              <a:ext uri="{FF2B5EF4-FFF2-40B4-BE49-F238E27FC236}">
                <a16:creationId xmlns:a16="http://schemas.microsoft.com/office/drawing/2014/main" id="{D8FF1493-8154-4039-BC1D-B55A468DE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440" y="2564904"/>
            <a:ext cx="10752138" cy="1345010"/>
          </a:xfrm>
        </p:spPr>
        <p:txBody>
          <a:bodyPr/>
          <a:lstStyle/>
          <a:p>
            <a:pPr eaLnBrk="1" hangingPunct="1"/>
            <a:r>
              <a:rPr lang="ru-RU" altLang="ru-RU" dirty="0"/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3">
            <a:extLst>
              <a:ext uri="{FF2B5EF4-FFF2-40B4-BE49-F238E27FC236}">
                <a16:creationId xmlns:a16="http://schemas.microsoft.com/office/drawing/2014/main" id="{4A60E5C7-1AF4-4A41-B78F-2B16A1E2D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31" y="274167"/>
            <a:ext cx="10752138" cy="490537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Участники проекта</a:t>
            </a:r>
          </a:p>
        </p:txBody>
      </p:sp>
      <p:sp>
        <p:nvSpPr>
          <p:cNvPr id="74755" name="Текст 4">
            <a:extLst>
              <a:ext uri="{FF2B5EF4-FFF2-40B4-BE49-F238E27FC236}">
                <a16:creationId xmlns:a16="http://schemas.microsoft.com/office/drawing/2014/main" id="{FEAD03FB-93BF-4533-915C-7FBDAD0BD17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719138" y="2487048"/>
            <a:ext cx="3216622" cy="2526127"/>
          </a:xfrm>
        </p:spPr>
        <p:txBody>
          <a:bodyPr>
            <a:normAutofit/>
          </a:bodyPr>
          <a:lstStyle/>
          <a:p>
            <a:pPr eaLnBrk="1" hangingPunct="1"/>
            <a:r>
              <a:rPr altLang="ru-RU" sz="2000" b="1" u="sng" dirty="0">
                <a:solidFill>
                  <a:srgbClr val="548235"/>
                </a:solidFill>
              </a:rPr>
              <a:t>ДИСТРИБЬЮТОР</a:t>
            </a:r>
            <a:endParaRPr lang="ru-RU" altLang="ru-RU" sz="2000" b="1" u="sng" dirty="0">
              <a:solidFill>
                <a:srgbClr val="548235"/>
              </a:solidFill>
            </a:endParaRPr>
          </a:p>
          <a:p>
            <a:pPr eaLnBrk="1" hangingPunct="1"/>
            <a:r>
              <a:rPr lang="ru-RU" altLang="ru-RU" sz="2000" b="1" dirty="0"/>
              <a:t>ИТ специалист</a:t>
            </a:r>
          </a:p>
          <a:p>
            <a:pPr eaLnBrk="1" hangingPunct="1"/>
            <a:r>
              <a:rPr lang="ru-RU" altLang="ru-RU" sz="2000" b="1" dirty="0"/>
              <a:t>Аналитик</a:t>
            </a:r>
          </a:p>
          <a:p>
            <a:pPr eaLnBrk="1" hangingPunct="1"/>
            <a:r>
              <a:rPr lang="ru-RU" altLang="ru-RU" sz="2000" b="1" dirty="0"/>
              <a:t>Оператор</a:t>
            </a:r>
          </a:p>
        </p:txBody>
      </p:sp>
      <p:sp>
        <p:nvSpPr>
          <p:cNvPr id="74756" name="Номер слайда 8">
            <a:extLst>
              <a:ext uri="{FF2B5EF4-FFF2-40B4-BE49-F238E27FC236}">
                <a16:creationId xmlns:a16="http://schemas.microsoft.com/office/drawing/2014/main" id="{8693CE8C-755C-43C4-A13C-A94F853C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6850" y="61912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1pPr>
            <a:lvl2pPr marL="6858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2B4F455-B856-47BD-82DE-CF950BA1CAA6}" type="slidenum">
              <a:rPr lang="ru-RU" altLang="ru-RU" sz="1200">
                <a:solidFill>
                  <a:srgbClr val="BFBFBF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74758" name="Текст 4">
            <a:extLst>
              <a:ext uri="{FF2B5EF4-FFF2-40B4-BE49-F238E27FC236}">
                <a16:creationId xmlns:a16="http://schemas.microsoft.com/office/drawing/2014/main" id="{F23768DD-CD1C-4A82-8A07-07E3963C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659" y="3994355"/>
            <a:ext cx="4249166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1pPr>
            <a:lvl2pPr marL="6858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u="sng" dirty="0">
                <a:solidFill>
                  <a:srgbClr val="BF9000"/>
                </a:solidFill>
              </a:rPr>
              <a:t>КОМАНДА ST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Куратор проекта</a:t>
            </a: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Руководитель проекта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Интегратор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 err="1"/>
              <a:t>Внедренец</a:t>
            </a:r>
            <a:endParaRPr lang="ru-RU" altLang="ru-RU" sz="2000" b="1" dirty="0"/>
          </a:p>
        </p:txBody>
      </p:sp>
      <p:sp>
        <p:nvSpPr>
          <p:cNvPr id="74759" name="Текст 4">
            <a:extLst>
              <a:ext uri="{FF2B5EF4-FFF2-40B4-BE49-F238E27FC236}">
                <a16:creationId xmlns:a16="http://schemas.microsoft.com/office/drawing/2014/main" id="{4BC7A50D-0D0C-41E8-A46F-B6DE73AF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778843"/>
            <a:ext cx="3303587" cy="260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1pPr>
            <a:lvl2pPr marL="6858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u="sng" dirty="0">
                <a:solidFill>
                  <a:srgbClr val="C00000"/>
                </a:solidFill>
              </a:rPr>
              <a:t>ПРОИЗВОДИТЕЛЬ (ЦО)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Руководитель проекта</a:t>
            </a:r>
          </a:p>
          <a:p>
            <a:pPr eaLnBrk="1" hangingPunct="1">
              <a:buNone/>
            </a:pPr>
            <a:r>
              <a:rPr lang="ru-RU" altLang="ru-RU" sz="2000" b="1" dirty="0"/>
              <a:t>Бизнес аналитик</a:t>
            </a:r>
          </a:p>
          <a:p>
            <a:pPr eaLnBrk="1" hangingPunct="1">
              <a:buNone/>
            </a:pPr>
            <a:r>
              <a:rPr lang="ru-RU" altLang="ru-RU" sz="2000" b="1" dirty="0"/>
              <a:t>ТМ/РМ</a:t>
            </a:r>
          </a:p>
        </p:txBody>
      </p:sp>
      <p:pic>
        <p:nvPicPr>
          <p:cNvPr id="3" name="Рисунок 2" descr="Группа мужчин">
            <a:extLst>
              <a:ext uri="{FF2B5EF4-FFF2-40B4-BE49-F238E27FC236}">
                <a16:creationId xmlns:a16="http://schemas.microsoft.com/office/drawing/2014/main" id="{62ECFA69-451B-4B5A-B3C0-E304866E6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0181" y="1059496"/>
            <a:ext cx="2500729" cy="2500729"/>
          </a:xfrm>
          <a:prstGeom prst="rect">
            <a:avLst/>
          </a:prstGeom>
        </p:spPr>
      </p:pic>
      <p:pic>
        <p:nvPicPr>
          <p:cNvPr id="13" name="Рисунок 12" descr="Прямая стрелка">
            <a:extLst>
              <a:ext uri="{FF2B5EF4-FFF2-40B4-BE49-F238E27FC236}">
                <a16:creationId xmlns:a16="http://schemas.microsoft.com/office/drawing/2014/main" id="{A381590D-8428-4407-A834-7AA250AE7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167656">
            <a:off x="2904500" y="2500338"/>
            <a:ext cx="1479146" cy="914400"/>
          </a:xfrm>
          <a:prstGeom prst="rect">
            <a:avLst/>
          </a:prstGeom>
        </p:spPr>
      </p:pic>
      <p:pic>
        <p:nvPicPr>
          <p:cNvPr id="20" name="Рисунок 19" descr="Прямая стрелка">
            <a:extLst>
              <a:ext uri="{FF2B5EF4-FFF2-40B4-BE49-F238E27FC236}">
                <a16:creationId xmlns:a16="http://schemas.microsoft.com/office/drawing/2014/main" id="{B4706F81-2AC8-4763-90BD-0CAFE60613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864779">
            <a:off x="5711940" y="3573360"/>
            <a:ext cx="1072700" cy="663137"/>
          </a:xfrm>
          <a:prstGeom prst="rect">
            <a:avLst/>
          </a:prstGeom>
        </p:spPr>
      </p:pic>
      <p:pic>
        <p:nvPicPr>
          <p:cNvPr id="21" name="Рисунок 20" descr="Прямая стрелка">
            <a:extLst>
              <a:ext uri="{FF2B5EF4-FFF2-40B4-BE49-F238E27FC236}">
                <a16:creationId xmlns:a16="http://schemas.microsoft.com/office/drawing/2014/main" id="{5FC71F07-8E1D-41D7-ABCB-0BEC188B55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69314">
            <a:off x="7019084" y="1811685"/>
            <a:ext cx="1059630" cy="9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95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C4FCB7-BDFD-497C-B514-343BF75A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17711"/>
            <a:ext cx="10753200" cy="489802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ru-RU" sz="3200" dirty="0" err="1"/>
              <a:t>хема</a:t>
            </a:r>
            <a:r>
              <a:rPr lang="ru-RU" sz="3200" dirty="0"/>
              <a:t> обмена </a:t>
            </a:r>
            <a:r>
              <a:rPr lang="en-US" sz="3200" dirty="0"/>
              <a:t>FULL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F9AFB-DD16-4F70-9927-9C0712B7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910558"/>
            <a:ext cx="8253187" cy="54056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6646B-D4D9-4A86-B202-F625E037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32656"/>
            <a:ext cx="10753200" cy="489802"/>
          </a:xfrm>
        </p:spPr>
        <p:txBody>
          <a:bodyPr/>
          <a:lstStyle/>
          <a:p>
            <a:r>
              <a:rPr lang="ru-RU" sz="3200" dirty="0"/>
              <a:t>Выгружаемые данные в</a:t>
            </a:r>
            <a:r>
              <a:rPr lang="ru-RU" dirty="0"/>
              <a:t> </a:t>
            </a:r>
            <a:r>
              <a:rPr lang="en-US" sz="3200" dirty="0"/>
              <a:t>ST </a:t>
            </a:r>
            <a:r>
              <a:rPr lang="ru-RU" sz="3200" dirty="0"/>
              <a:t>Чикаго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0B4BC4-71B4-4AA6-84D1-632F535BD8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2024348" y="1686670"/>
            <a:ext cx="899303" cy="9000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86E00A3-C7ED-4A5D-AEDD-4768502B0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9535" y="2700293"/>
            <a:ext cx="1944217" cy="1080000"/>
          </a:xfrm>
        </p:spPr>
        <p:txBody>
          <a:bodyPr/>
          <a:lstStyle/>
          <a:p>
            <a:pPr algn="l"/>
            <a:r>
              <a:rPr lang="ru-RU" b="1" dirty="0"/>
              <a:t>Справочники:</a:t>
            </a:r>
          </a:p>
          <a:p>
            <a:pPr algn="l"/>
            <a:r>
              <a:rPr lang="ru-RU" dirty="0"/>
              <a:t>Товары </a:t>
            </a:r>
          </a:p>
          <a:p>
            <a:pPr algn="l"/>
            <a:r>
              <a:rPr lang="ru-RU" dirty="0"/>
              <a:t>Торговые точки</a:t>
            </a:r>
          </a:p>
          <a:p>
            <a:pPr algn="l"/>
            <a:r>
              <a:rPr lang="ru-RU" dirty="0"/>
              <a:t>Сотрудники </a:t>
            </a:r>
          </a:p>
          <a:p>
            <a:pPr algn="l"/>
            <a:r>
              <a:rPr lang="ru-RU" dirty="0"/>
              <a:t>Склады</a:t>
            </a:r>
          </a:p>
          <a:p>
            <a:pPr algn="l"/>
            <a:r>
              <a:rPr lang="ru-RU" dirty="0"/>
              <a:t>Юридические лица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4685A4-1916-4F7B-8A90-2CEB8BE0BD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42" b="4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73850977-EC11-4349-82F0-157B66DD48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2700293"/>
            <a:ext cx="2736304" cy="1080000"/>
          </a:xfrm>
        </p:spPr>
        <p:txBody>
          <a:bodyPr/>
          <a:lstStyle/>
          <a:p>
            <a:pPr algn="l"/>
            <a:r>
              <a:rPr lang="ru-RU" b="1" dirty="0"/>
              <a:t>Документы:</a:t>
            </a:r>
          </a:p>
          <a:p>
            <a:pPr algn="l"/>
            <a:r>
              <a:rPr lang="ru-RU" dirty="0"/>
              <a:t>Отгрузка товара</a:t>
            </a:r>
          </a:p>
          <a:p>
            <a:pPr algn="l"/>
            <a:r>
              <a:rPr lang="ru-RU" dirty="0"/>
              <a:t>Возврат товара</a:t>
            </a:r>
          </a:p>
          <a:p>
            <a:pPr algn="l"/>
            <a:r>
              <a:rPr lang="ru-RU" dirty="0"/>
              <a:t>Приход товара </a:t>
            </a:r>
          </a:p>
          <a:p>
            <a:pPr algn="l"/>
            <a:r>
              <a:rPr lang="ru-RU" dirty="0"/>
              <a:t>Возврат товара поставщику</a:t>
            </a:r>
          </a:p>
          <a:p>
            <a:pPr algn="l"/>
            <a:r>
              <a:rPr lang="ru-RU" dirty="0"/>
              <a:t>Перемещение товара</a:t>
            </a:r>
          </a:p>
          <a:p>
            <a:pPr algn="l"/>
            <a:r>
              <a:rPr lang="ru-RU" dirty="0"/>
              <a:t>Прочий оборот</a:t>
            </a:r>
          </a:p>
          <a:p>
            <a:pPr algn="l"/>
            <a:r>
              <a:rPr lang="ru-RU" dirty="0"/>
              <a:t>Сбор заказа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4DAED3-5A6D-431F-ABF0-3E8A3DE267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000" r="20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6478EC36-44E2-4469-AD56-28D10AF91F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20337" y="2700292"/>
            <a:ext cx="2736303" cy="3753044"/>
          </a:xfrm>
        </p:spPr>
        <p:txBody>
          <a:bodyPr/>
          <a:lstStyle/>
          <a:p>
            <a:pPr algn="l"/>
            <a:r>
              <a:rPr lang="ru-RU" b="1" dirty="0"/>
              <a:t>Регистры:</a:t>
            </a:r>
          </a:p>
          <a:p>
            <a:pPr algn="l"/>
            <a:r>
              <a:rPr lang="ru-RU" dirty="0"/>
              <a:t>Остатки товара</a:t>
            </a:r>
          </a:p>
          <a:p>
            <a:pPr algn="l"/>
            <a:r>
              <a:rPr lang="ru-RU" dirty="0"/>
              <a:t>Задолженности покупателей</a:t>
            </a:r>
          </a:p>
        </p:txBody>
      </p:sp>
    </p:spTree>
    <p:extLst>
      <p:ext uri="{BB962C8B-B14F-4D97-AF65-F5344CB8AC3E}">
        <p14:creationId xmlns:p14="http://schemas.microsoft.com/office/powerpoint/2010/main" val="220031620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4468E-03FF-4E5F-B3DB-93F0BE8A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6440"/>
            <a:ext cx="10753200" cy="630272"/>
          </a:xfrm>
        </p:spPr>
        <p:txBody>
          <a:bodyPr anchor="b"/>
          <a:lstStyle/>
          <a:p>
            <a:r>
              <a:rPr lang="ru-RU" sz="3200" dirty="0"/>
              <a:t>Загружаемые данные в УС дистрибьютора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2163294-3A35-475B-B6FB-D266A67B1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7928" y="2700292"/>
            <a:ext cx="1656184" cy="1664811"/>
          </a:xfrm>
        </p:spPr>
        <p:txBody>
          <a:bodyPr/>
          <a:lstStyle/>
          <a:p>
            <a:pPr algn="l"/>
            <a:r>
              <a:rPr lang="ru-RU" b="1" dirty="0"/>
              <a:t>Документы:</a:t>
            </a:r>
          </a:p>
          <a:p>
            <a:pPr algn="l"/>
            <a:r>
              <a:rPr lang="ru-RU" dirty="0"/>
              <a:t>Сбор заказа</a:t>
            </a:r>
          </a:p>
          <a:p>
            <a:pPr algn="l"/>
            <a:r>
              <a:rPr lang="ru-RU" dirty="0"/>
              <a:t>ПКО</a:t>
            </a:r>
          </a:p>
          <a:p>
            <a:pPr algn="l"/>
            <a:r>
              <a:rPr lang="ru-RU" dirty="0"/>
              <a:t>Возврат товара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5691FF-D5D2-46BD-BA5F-B5750AC2D2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42" b="442"/>
          <a:stretch>
            <a:fillRect/>
          </a:stretch>
        </p:blipFill>
        <p:spPr>
          <a:xfrm>
            <a:off x="5643563" y="1685925"/>
            <a:ext cx="900112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19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794BE6-2BDC-4202-A876-D6F2C2DF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4902"/>
            <a:ext cx="10753200" cy="561809"/>
          </a:xfrm>
        </p:spPr>
        <p:txBody>
          <a:bodyPr/>
          <a:lstStyle/>
          <a:p>
            <a:r>
              <a:rPr lang="ru-RU" sz="3200" dirty="0"/>
              <a:t>Необходимые действия дистрибьютора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3F562E54-5AA7-4D0C-A17D-AC0F15DA776A}"/>
              </a:ext>
            </a:extLst>
          </p:cNvPr>
          <p:cNvSpPr txBox="1">
            <a:spLocks/>
          </p:cNvSpPr>
          <p:nvPr/>
        </p:nvSpPr>
        <p:spPr bwMode="auto">
          <a:xfrm>
            <a:off x="971538" y="1124744"/>
            <a:ext cx="10248923" cy="495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B0F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Обеспечить </a:t>
            </a:r>
            <a:endParaRPr lang="ru-RU" b="1" dirty="0">
              <a:solidFill>
                <a:srgbClr val="00B0F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endParaRPr lang="ru-RU" altLang="ru-RU" sz="1600" dirty="0"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pPr marL="285750" indent="-285750">
              <a:buFont typeface="Arial"/>
              <a:buChar char="•"/>
            </a:pPr>
            <a:r>
              <a:rPr lang="ru-RU" alt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заполнение опросного листа </a:t>
            </a:r>
            <a:endParaRPr lang="ru-RU" dirty="0"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наличие на местах ключевых для проекта сотрудников дистрибьютора на период внедрения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работу участников со стороны дистрибьютора на период внедрения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разработку интеграции по согласованным требованиям производителя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предоставление отчетов для сверки данных (продажи, остатки, приходы, задолженности) в рамках товарооборота Марс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настройку автоматической выгрузки данных по расписанию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корректность и полноту передаваемых данных дистрибьютором из УС в Чикаго</a:t>
            </a:r>
          </a:p>
          <a:p>
            <a:pPr marL="285750" indent="-285750">
              <a:buFont typeface="Arial"/>
              <a:buChar char="•"/>
            </a:pPr>
            <a:r>
              <a:rPr lang="ru-RU" sz="1600" dirty="0">
                <a:latin typeface="Source Sans Pro" panose="020B0503030403020204" pitchFamily="34" charset="0"/>
                <a:ea typeface="Source Sans Pro" panose="020B0503030403020204" pitchFamily="34" charset="0"/>
                <a:cs typeface="Microsoft Sans Serif"/>
              </a:rPr>
              <a:t>незамедлительное обращение по всем возникшим проблемам в  ST и Марс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  <a:cs typeface="Microsoft Sans Serif"/>
            </a:endParaRPr>
          </a:p>
          <a:p>
            <a:endParaRPr lang="ru-RU" altLang="ru-RU" sz="1600" dirty="0">
              <a:latin typeface="Montserrat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5969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794BE6-2BDC-4202-A876-D6F2C2DF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4903"/>
            <a:ext cx="10753200" cy="489802"/>
          </a:xfrm>
        </p:spPr>
        <p:txBody>
          <a:bodyPr/>
          <a:lstStyle/>
          <a:p>
            <a:r>
              <a:rPr lang="ru-RU" sz="3200" dirty="0">
                <a:latin typeface="Source Sans Pro"/>
                <a:ea typeface="Source Sans Pro"/>
              </a:rPr>
              <a:t>График подключения дистрибьютора</a:t>
            </a:r>
            <a:endParaRPr lang="ru-RU" sz="32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B02DCE2-771C-C9E5-3D9D-04CDFC085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68464"/>
              </p:ext>
            </p:extLst>
          </p:nvPr>
        </p:nvGraphicFramePr>
        <p:xfrm>
          <a:off x="519043" y="806173"/>
          <a:ext cx="10953556" cy="559379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972766">
                  <a:extLst>
                    <a:ext uri="{9D8B030D-6E8A-4147-A177-3AD203B41FA5}">
                      <a16:colId xmlns:a16="http://schemas.microsoft.com/office/drawing/2014/main" val="3397147046"/>
                    </a:ext>
                  </a:extLst>
                </a:gridCol>
                <a:gridCol w="830075">
                  <a:extLst>
                    <a:ext uri="{9D8B030D-6E8A-4147-A177-3AD203B41FA5}">
                      <a16:colId xmlns:a16="http://schemas.microsoft.com/office/drawing/2014/main" val="2103868297"/>
                    </a:ext>
                  </a:extLst>
                </a:gridCol>
                <a:gridCol w="735748">
                  <a:extLst>
                    <a:ext uri="{9D8B030D-6E8A-4147-A177-3AD203B41FA5}">
                      <a16:colId xmlns:a16="http://schemas.microsoft.com/office/drawing/2014/main" val="3497548452"/>
                    </a:ext>
                  </a:extLst>
                </a:gridCol>
                <a:gridCol w="723160">
                  <a:extLst>
                    <a:ext uri="{9D8B030D-6E8A-4147-A177-3AD203B41FA5}">
                      <a16:colId xmlns:a16="http://schemas.microsoft.com/office/drawing/2014/main" val="405836555"/>
                    </a:ext>
                  </a:extLst>
                </a:gridCol>
                <a:gridCol w="691807">
                  <a:extLst>
                    <a:ext uri="{9D8B030D-6E8A-4147-A177-3AD203B41FA5}">
                      <a16:colId xmlns:a16="http://schemas.microsoft.com/office/drawing/2014/main" val="1597654118"/>
                    </a:ext>
                  </a:extLst>
                </a:gridCol>
              </a:tblGrid>
              <a:tr h="43848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Этапы внедрения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Montserrat"/>
                        </a:rPr>
                        <a:t>1 </a:t>
                      </a:r>
                      <a:r>
                        <a:rPr lang="ru-RU" sz="800" b="1" dirty="0" err="1">
                          <a:latin typeface="Montserrat"/>
                        </a:rPr>
                        <a:t>нед</a:t>
                      </a:r>
                      <a:r>
                        <a:rPr lang="ru-RU" sz="800" b="1" dirty="0">
                          <a:latin typeface="Montserrat"/>
                        </a:rPr>
                        <a:t>.</a:t>
                      </a:r>
                      <a:endParaRPr lang="ru-RU" b="1" dirty="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800" b="1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2 </a:t>
                      </a:r>
                      <a:r>
                        <a:rPr lang="ru-RU" sz="800" b="1" i="0" u="none" strike="noStrike" noProof="0" dirty="0" err="1">
                          <a:solidFill>
                            <a:srgbClr val="000000"/>
                          </a:solidFill>
                          <a:latin typeface="Montserrat"/>
                        </a:rPr>
                        <a:t>нед</a:t>
                      </a:r>
                      <a:r>
                        <a:rPr lang="ru-RU" sz="800" b="1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.</a:t>
                      </a:r>
                      <a:endParaRPr lang="ru-RU" b="1" dirty="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800" b="1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3 </a:t>
                      </a:r>
                      <a:r>
                        <a:rPr lang="ru-RU" sz="800" b="1" i="0" u="none" strike="noStrike" noProof="0" dirty="0" err="1">
                          <a:solidFill>
                            <a:srgbClr val="000000"/>
                          </a:solidFill>
                          <a:latin typeface="Montserrat"/>
                        </a:rPr>
                        <a:t>нед</a:t>
                      </a:r>
                      <a:r>
                        <a:rPr lang="ru-RU" sz="800" b="1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.</a:t>
                      </a:r>
                      <a:endParaRPr lang="ru-RU" b="1" dirty="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800" b="1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4 </a:t>
                      </a:r>
                      <a:r>
                        <a:rPr lang="ru-RU" sz="800" b="1" i="0" u="none" strike="noStrike" noProof="0" dirty="0" err="1">
                          <a:solidFill>
                            <a:srgbClr val="000000"/>
                          </a:solidFill>
                          <a:latin typeface="Montserrat"/>
                        </a:rPr>
                        <a:t>нед</a:t>
                      </a:r>
                      <a:r>
                        <a:rPr lang="ru-RU" sz="800" b="1" i="0" u="none" strike="noStrike" noProof="0" dirty="0">
                          <a:solidFill>
                            <a:srgbClr val="000000"/>
                          </a:solidFill>
                          <a:latin typeface="Montserrat"/>
                        </a:rPr>
                        <a:t>.</a:t>
                      </a:r>
                      <a:endParaRPr lang="ru-RU" b="1" dirty="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29892"/>
                  </a:ext>
                </a:extLst>
              </a:tr>
              <a:tr h="8969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Переговоры, согласование и подписание документов</a:t>
                      </a:r>
                    </a:p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</a:t>
                      </a: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Организация встречи с дистрибьютором</a:t>
                      </a:r>
                    </a:p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Заполнение Опросного листа дистрибьютором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898883"/>
                  </a:ext>
                </a:extLst>
              </a:tr>
              <a:tr h="11660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Написание выгрузки данных силами дистрибьютора</a:t>
                      </a: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  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</a:t>
                      </a:r>
                      <a:r>
                        <a:rPr lang="ru-RU" sz="1800" b="0" i="0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Тестирование выгрузки данных из УС</a:t>
                      </a:r>
                      <a:endParaRPr lang="en-US" sz="1800" b="0" i="0" u="none" strike="noStrike" noProof="0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</a:t>
                      </a:r>
                      <a:r>
                        <a:rPr lang="ru-RU" sz="1800" b="0" i="0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Тестирование загрузки документов в УС (для </a:t>
                      </a: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FULL)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b="0" i="0" u="none" strike="noStrike" noProof="0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Предоставление отчетов для сверки данных на этапе интеграции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>
                        <a:latin typeface="Montserrat"/>
                      </a:endParaRPr>
                    </a:p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80129"/>
                  </a:ext>
                </a:extLst>
              </a:tr>
              <a:tr h="19733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Внедрение на рабочем контуре Чикаго</a:t>
                      </a:r>
                    </a:p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Подготовительные работы в  Чикаго</a:t>
                      </a:r>
                    </a:p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Выгрузка данных из УС</a:t>
                      </a:r>
                    </a:p>
                    <a:p>
                      <a:pPr lvl="0">
                        <a:buNone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Сопоставление товаров и ТТ дистрибьютора с товарами ЦО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Сверка данных на этапе внедрения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Настройка автоматического обмена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Запуск тестового агента в работу с МТ, запуск всей команды (для </a:t>
                      </a:r>
                      <a:r>
                        <a:rPr lang="en-US" dirty="0">
                          <a:solidFill>
                            <a:schemeClr val="tx1">
                              <a:lumMod val="49000"/>
                              <a:lumOff val="51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FULL)</a:t>
                      </a:r>
                      <a:endParaRPr lang="ru-RU" dirty="0">
                        <a:solidFill>
                          <a:schemeClr val="tx1">
                            <a:lumMod val="49000"/>
                            <a:lumOff val="51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150701"/>
                  </a:ext>
                </a:extLst>
              </a:tr>
              <a:tr h="4004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Мониторинг автоматического обмена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62470"/>
                  </a:ext>
                </a:extLst>
              </a:tr>
              <a:tr h="6278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Подтверждение сходимости данных со стороны Марс</a:t>
                      </a:r>
                    </a:p>
                    <a:p>
                      <a:pPr lvl="0">
                        <a:buNone/>
                      </a:pPr>
                      <a:r>
                        <a:rPr lang="ru-RU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Передача на поддержку</a:t>
                      </a:r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ST</a:t>
                      </a:r>
                      <a:endParaRPr lang="ru-RU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dirty="0">
                        <a:latin typeface="Montserrat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5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67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2">
            <a:extLst>
              <a:ext uri="{FF2B5EF4-FFF2-40B4-BE49-F238E27FC236}">
                <a16:creationId xmlns:a16="http://schemas.microsoft.com/office/drawing/2014/main" id="{78E1DE67-E478-42C2-9BA0-FF72DF5C2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274166"/>
            <a:ext cx="10752138" cy="490538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Безопасность</a:t>
            </a:r>
          </a:p>
        </p:txBody>
      </p:sp>
      <p:sp>
        <p:nvSpPr>
          <p:cNvPr id="75779" name="Номер слайда 8">
            <a:extLst>
              <a:ext uri="{FF2B5EF4-FFF2-40B4-BE49-F238E27FC236}">
                <a16:creationId xmlns:a16="http://schemas.microsoft.com/office/drawing/2014/main" id="{74FE3957-07CD-422D-9886-08F28A3F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6850" y="61912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6858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B0CFE4E-87F2-4120-8475-DBEB796964BE}" type="slidenum">
              <a:rPr lang="ru-RU" altLang="ru-RU" sz="1200">
                <a:solidFill>
                  <a:srgbClr val="BFBFBF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75780" name="Текст 2">
            <a:extLst>
              <a:ext uri="{FF2B5EF4-FFF2-40B4-BE49-F238E27FC236}">
                <a16:creationId xmlns:a16="http://schemas.microsoft.com/office/drawing/2014/main" id="{8FD852B4-CD18-4D88-838D-2A13961F1B4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720725" y="1620838"/>
            <a:ext cx="10752138" cy="415131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altLang="ru-RU" sz="2200" b="1" dirty="0"/>
              <a:t>Заключение </a:t>
            </a:r>
            <a:r>
              <a:rPr lang="en-US" altLang="ru-RU" sz="2200" b="1" dirty="0"/>
              <a:t>NDA. </a:t>
            </a:r>
            <a:r>
              <a:rPr altLang="ru-RU" sz="2200" dirty="0"/>
              <a:t>Защита конфиденциальности информации осуществляется на базе соглашения о неразглашении</a:t>
            </a:r>
            <a:r>
              <a:rPr lang="en-US" altLang="ru-RU" sz="2200" dirty="0"/>
              <a:t> </a:t>
            </a:r>
            <a:r>
              <a:rPr altLang="ru-RU" sz="2200" dirty="0"/>
              <a:t>и защите конфиденциальной информации с компанией «Системные Технологии»</a:t>
            </a:r>
            <a:endParaRPr lang="en-US" altLang="ru-RU" sz="2200" dirty="0"/>
          </a:p>
          <a:p>
            <a:pPr marL="342900" indent="-342900"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altLang="ru-RU" sz="2200" dirty="0"/>
              <a:t>Проект </a:t>
            </a:r>
            <a:r>
              <a:rPr lang="en-US" altLang="ru-RU" sz="2200" dirty="0"/>
              <a:t>ST </a:t>
            </a:r>
            <a:r>
              <a:rPr altLang="ru-RU" sz="2200" b="1" dirty="0"/>
              <a:t>не подразумевает установку какого-либо программного обеспечения на компьютеры дистрибьютора</a:t>
            </a:r>
            <a:r>
              <a:rPr altLang="ru-RU" sz="2200" dirty="0"/>
              <a:t>.</a:t>
            </a:r>
            <a:endParaRPr lang="en-US" altLang="ru-RU" sz="2200" dirty="0"/>
          </a:p>
          <a:p>
            <a:pPr marL="342900" indent="-342900"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altLang="ru-RU" sz="2200" i="1" dirty="0"/>
              <a:t>IT-специалист (программист)</a:t>
            </a:r>
            <a:r>
              <a:rPr altLang="ru-RU" sz="2200" dirty="0"/>
              <a:t> дистрибьютора настраивает учетную систему  для автоматического формирования/выгрузки данных </a:t>
            </a:r>
            <a:r>
              <a:rPr altLang="ru-RU" sz="2200" b="1" dirty="0"/>
              <a:t>только по продукции конкретного производителя</a:t>
            </a:r>
            <a:endParaRPr altLang="ru-RU" sz="2200" dirty="0"/>
          </a:p>
          <a:p>
            <a:pPr marL="342900" indent="-342900" eaLnBrk="1" hangingPunct="1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altLang="ru-RU" sz="2200" dirty="0"/>
              <a:t>Вся информация, а также ее передача на сервер, защищены от несанкционированного доступа (используются технологии шифрования </a:t>
            </a:r>
            <a:r>
              <a:rPr lang="en-US" altLang="ru-RU" sz="2200" dirty="0"/>
              <a:t>FTPS</a:t>
            </a:r>
            <a:r>
              <a:rPr altLang="ru-RU" sz="2200" dirty="0"/>
              <a:t>, либо защищенный почтовый сервер)</a:t>
            </a:r>
          </a:p>
          <a:p>
            <a:pPr marL="342900" indent="-342900">
              <a:lnSpc>
                <a:spcPct val="90000"/>
              </a:lnSpc>
            </a:pPr>
            <a:endParaRPr altLang="ru-RU" sz="2200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3">
            <a:extLst>
              <a:ext uri="{FF2B5EF4-FFF2-40B4-BE49-F238E27FC236}">
                <a16:creationId xmlns:a16="http://schemas.microsoft.com/office/drawing/2014/main" id="{B82E6BB8-416B-4BF1-865E-B2DC801A3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31" y="274167"/>
            <a:ext cx="10752138" cy="490537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Коммуникации на этапе внедрения</a:t>
            </a:r>
          </a:p>
        </p:txBody>
      </p:sp>
      <p:sp>
        <p:nvSpPr>
          <p:cNvPr id="75779" name="Текст 4">
            <a:extLst>
              <a:ext uri="{FF2B5EF4-FFF2-40B4-BE49-F238E27FC236}">
                <a16:creationId xmlns:a16="http://schemas.microsoft.com/office/drawing/2014/main" id="{F5AAAA2D-B3D3-4C1C-818C-7F37EA7CFA5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807968" y="1269952"/>
            <a:ext cx="5256584" cy="4607320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Если в течение 2ух дней запрос от команды ST к дистрибьютору остаётся без ответа, подключаем ТМ</a:t>
            </a:r>
            <a:r>
              <a:rPr lang="en-US" altLang="ru-RU" sz="2000" dirty="0"/>
              <a:t>/</a:t>
            </a:r>
            <a:r>
              <a:rPr lang="ru-RU" altLang="ru-RU" sz="2000" dirty="0"/>
              <a:t>РМ производителя.</a:t>
            </a:r>
            <a:endParaRPr lang="ru-RU" sz="20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Просим всех участников проекта для сохранения темпа внедрения отвечать максимально оперативно на запросы коллег или сообщать сроки ответа.</a:t>
            </a:r>
          </a:p>
        </p:txBody>
      </p:sp>
      <p:sp>
        <p:nvSpPr>
          <p:cNvPr id="75780" name="Номер слайда 8">
            <a:extLst>
              <a:ext uri="{FF2B5EF4-FFF2-40B4-BE49-F238E27FC236}">
                <a16:creationId xmlns:a16="http://schemas.microsoft.com/office/drawing/2014/main" id="{96025442-4567-420E-A53D-86CD6E3A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6850" y="61912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1pPr>
            <a:lvl2pPr marL="6858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Pro" panose="020B0503030403020204" pitchFamily="34" charset="0"/>
                <a:cs typeface="Source Sans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34A6DFC-C23F-4C2B-8F31-2434EBC4D8D4}" type="slidenum">
              <a:rPr lang="ru-RU" altLang="ru-RU" sz="1200">
                <a:solidFill>
                  <a:srgbClr val="BFBFBF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75783" name="Прямоугольник 1">
            <a:extLst>
              <a:ext uri="{FF2B5EF4-FFF2-40B4-BE49-F238E27FC236}">
                <a16:creationId xmlns:a16="http://schemas.microsoft.com/office/drawing/2014/main" id="{27AEC189-9728-4CCA-82A2-54CDDF56F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681" y="1269952"/>
            <a:ext cx="217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548235"/>
                </a:solidFill>
              </a:rPr>
              <a:t>ДИСТРИБЬЮТОР</a:t>
            </a:r>
          </a:p>
        </p:txBody>
      </p:sp>
      <p:sp>
        <p:nvSpPr>
          <p:cNvPr id="75784" name="Прямоугольник 2">
            <a:extLst>
              <a:ext uri="{FF2B5EF4-FFF2-40B4-BE49-F238E27FC236}">
                <a16:creationId xmlns:a16="http://schemas.microsoft.com/office/drawing/2014/main" id="{375EF44F-A646-4719-878E-3DA8F21E9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250" y="5218161"/>
            <a:ext cx="2851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ПРОИЗВОДИТЕЛЬ (ЦО)</a:t>
            </a:r>
          </a:p>
        </p:txBody>
      </p:sp>
      <p:sp>
        <p:nvSpPr>
          <p:cNvPr id="75785" name="Прямоугольник 3">
            <a:extLst>
              <a:ext uri="{FF2B5EF4-FFF2-40B4-BE49-F238E27FC236}">
                <a16:creationId xmlns:a16="http://schemas.microsoft.com/office/drawing/2014/main" id="{82242961-2B6B-4B41-A98B-BA8B2D92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99" y="1210848"/>
            <a:ext cx="1721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BF9000"/>
                </a:solidFill>
              </a:rPr>
              <a:t>КОМАНДА ST</a:t>
            </a:r>
          </a:p>
        </p:txBody>
      </p:sp>
      <p:pic>
        <p:nvPicPr>
          <p:cNvPr id="9" name="Рисунок 8" descr="Группа мужчин">
            <a:extLst>
              <a:ext uri="{FF2B5EF4-FFF2-40B4-BE49-F238E27FC236}">
                <a16:creationId xmlns:a16="http://schemas.microsoft.com/office/drawing/2014/main" id="{FE852694-CF3E-46EA-8332-41BD1AAAF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3250" y="2014231"/>
            <a:ext cx="2500729" cy="25007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контент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уб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СТ">
  <a:themeElements>
    <a:clrScheme name="Корпоративная презентация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108FCE"/>
      </a:accent1>
      <a:accent2>
        <a:srgbClr val="F2483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90D0"/>
      </a:hlink>
      <a:folHlink>
        <a:srgbClr val="0090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орпоративная презентация">
    <a:dk1>
      <a:srgbClr val="000000"/>
    </a:dk1>
    <a:lt1>
      <a:srgbClr val="FFFFFF"/>
    </a:lt1>
    <a:dk2>
      <a:srgbClr val="0C0C0C"/>
    </a:dk2>
    <a:lt2>
      <a:srgbClr val="FFFFFF"/>
    </a:lt2>
    <a:accent1>
      <a:srgbClr val="108FCE"/>
    </a:accent1>
    <a:accent2>
      <a:srgbClr val="F2483F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90D0"/>
    </a:hlink>
    <a:folHlink>
      <a:srgbClr val="0090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20C00F028F4C419C3F625543330748" ma:contentTypeVersion="12" ma:contentTypeDescription="Создание документа." ma:contentTypeScope="" ma:versionID="735f3238b5cede4b94d8867224f941e0">
  <xsd:schema xmlns:xsd="http://www.w3.org/2001/XMLSchema" xmlns:xs="http://www.w3.org/2001/XMLSchema" xmlns:p="http://schemas.microsoft.com/office/2006/metadata/properties" xmlns:ns2="0420aa79-73c9-4a12-a63b-4bfb8dc077c7" xmlns:ns3="f31bf6d6-9871-4378-b2a4-1c2322307121" targetNamespace="http://schemas.microsoft.com/office/2006/metadata/properties" ma:root="true" ma:fieldsID="90e51afbfc32945f2aecb8bfcfe8b1fb" ns2:_="" ns3:_="">
    <xsd:import namespace="0420aa79-73c9-4a12-a63b-4bfb8dc077c7"/>
    <xsd:import namespace="f31bf6d6-9871-4378-b2a4-1c232230712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0aa79-73c9-4a12-a63b-4bfb8dc077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da08e97-4422-4e5a-9ccf-f0b9b50139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bf6d6-9871-4378-b2a4-1c232230712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a8f97ae-c76f-4b8c-9158-5473de633807}" ma:internalName="TaxCatchAll" ma:showField="CatchAllData" ma:web="f31bf6d6-9871-4378-b2a4-1c2322307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20aa79-73c9-4a12-a63b-4bfb8dc077c7">
      <Terms xmlns="http://schemas.microsoft.com/office/infopath/2007/PartnerControls"/>
    </lcf76f155ced4ddcb4097134ff3c332f>
    <TaxCatchAll xmlns="f31bf6d6-9871-4378-b2a4-1c2322307121" xsi:nil="true"/>
  </documentManagement>
</p:properties>
</file>

<file path=customXml/itemProps1.xml><?xml version="1.0" encoding="utf-8"?>
<ds:datastoreItem xmlns:ds="http://schemas.openxmlformats.org/officeDocument/2006/customXml" ds:itemID="{089340BC-10BE-4464-8907-2D2603A8F2C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2740E31-6FA8-4D44-86AE-36AEC6804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6E17A-C902-4FB6-B67B-BFC0493B0BD8}"/>
</file>

<file path=customXml/itemProps4.xml><?xml version="1.0" encoding="utf-8"?>
<ds:datastoreItem xmlns:ds="http://schemas.openxmlformats.org/officeDocument/2006/customXml" ds:itemID="{413A4669-3B61-4CC6-88E5-25FA4619F351}">
  <ds:schemaRefs>
    <ds:schemaRef ds:uri="http://purl.org/dc/elements/1.1/"/>
    <ds:schemaRef ds:uri="http://purl.org/dc/dcmitype/"/>
    <ds:schemaRef ds:uri="http://schemas.microsoft.com/office/2006/documentManagement/types"/>
    <ds:schemaRef ds:uri="cf691c58-1b68-4979-a2e7-9fd0d272c4fb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Русский Алкоголь_шаблон</Template>
  <TotalTime>14788</TotalTime>
  <Words>432</Words>
  <Application>Microsoft Office PowerPoint</Application>
  <PresentationFormat>Широкоэкранный</PresentationFormat>
  <Paragraphs>92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Microsoft Sans Serif</vt:lpstr>
      <vt:lpstr>Montserrat</vt:lpstr>
      <vt:lpstr>Source Sans Pro</vt:lpstr>
      <vt:lpstr>Source Sans Pro Black</vt:lpstr>
      <vt:lpstr>Source Sans Pro Light</vt:lpstr>
      <vt:lpstr>ST Sans Pro Light</vt:lpstr>
      <vt:lpstr>контент</vt:lpstr>
      <vt:lpstr>Суб</vt:lpstr>
      <vt:lpstr>Тема СТ</vt:lpstr>
      <vt:lpstr>Презентация PowerPoint</vt:lpstr>
      <vt:lpstr>Участники проекта</vt:lpstr>
      <vt:lpstr>Cхема обмена FULL</vt:lpstr>
      <vt:lpstr>Выгружаемые данные в ST Чикаго</vt:lpstr>
      <vt:lpstr>Загружаемые данные в УС дистрибьютора</vt:lpstr>
      <vt:lpstr>Необходимые действия дистрибьютора</vt:lpstr>
      <vt:lpstr>График подключения дистрибьютора</vt:lpstr>
      <vt:lpstr>Безопасность</vt:lpstr>
      <vt:lpstr>Коммуникации на этапе внедрения</vt:lpstr>
      <vt:lpstr>Спасибо за внимание!</vt:lpstr>
    </vt:vector>
  </TitlesOfParts>
  <Company>АБИ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Dmitriy A. Hlebtsov</dc:creator>
  <cp:lastModifiedBy>Епихин Максим</cp:lastModifiedBy>
  <cp:revision>612</cp:revision>
  <dcterms:created xsi:type="dcterms:W3CDTF">2010-01-15T13:35:18Z</dcterms:created>
  <dcterms:modified xsi:type="dcterms:W3CDTF">2024-11-15T08:30:26Z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Ситка Наталья</vt:lpwstr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Ситка Наталья</vt:lpwstr>
  </property>
  <property fmtid="{D5CDD505-2E9C-101B-9397-08002B2CF9AE}" pid="8" name="ContentTypeId">
    <vt:lpwstr>0x010100DB20C00F028F4C419C3F625543330748</vt:lpwstr>
  </property>
</Properties>
</file>