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3" r:id="rId3"/>
  </p:sldMasterIdLst>
  <p:notesMasterIdLst>
    <p:notesMasterId r:id="rId14"/>
  </p:notesMasterIdLst>
  <p:sldIdLst>
    <p:sldId id="2147480307" r:id="rId4"/>
    <p:sldId id="256" r:id="rId5"/>
    <p:sldId id="2147480308" r:id="rId6"/>
    <p:sldId id="2147480311" r:id="rId7"/>
    <p:sldId id="2147480309" r:id="rId8"/>
    <p:sldId id="2147480312" r:id="rId9"/>
    <p:sldId id="260" r:id="rId10"/>
    <p:sldId id="2147480313" r:id="rId11"/>
    <p:sldId id="2147480310" r:id="rId12"/>
    <p:sldId id="214748031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0"/>
    <a:srgbClr val="00D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0697A-B8F1-4B78-A376-9D3C0A0BF986}" v="82" dt="2025-08-08T08:52:39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tekhin, Ivan" userId="16858b7e-5a4f-48cb-a4be-5a256730042e" providerId="ADAL" clId="{6DD0697A-B8F1-4B78-A376-9D3C0A0BF986}"/>
    <pc:docChg chg="undo custSel addSld delSld modSld sldOrd delMainMaster">
      <pc:chgData name="Potekhin, Ivan" userId="16858b7e-5a4f-48cb-a4be-5a256730042e" providerId="ADAL" clId="{6DD0697A-B8F1-4B78-A376-9D3C0A0BF986}" dt="2025-08-08T08:52:39.825" v="2661"/>
      <pc:docMkLst>
        <pc:docMk/>
      </pc:docMkLst>
      <pc:sldChg chg="addSp modSp mod">
        <pc:chgData name="Potekhin, Ivan" userId="16858b7e-5a4f-48cb-a4be-5a256730042e" providerId="ADAL" clId="{6DD0697A-B8F1-4B78-A376-9D3C0A0BF986}" dt="2025-08-07T12:31:11.438" v="1876" actId="1076"/>
        <pc:sldMkLst>
          <pc:docMk/>
          <pc:sldMk cId="4200984266" sldId="256"/>
        </pc:sldMkLst>
        <pc:spChg chg="add mod">
          <ac:chgData name="Potekhin, Ivan" userId="16858b7e-5a4f-48cb-a4be-5a256730042e" providerId="ADAL" clId="{6DD0697A-B8F1-4B78-A376-9D3C0A0BF986}" dt="2025-08-07T12:31:11.438" v="1876" actId="1076"/>
          <ac:spMkLst>
            <pc:docMk/>
            <pc:sldMk cId="4200984266" sldId="256"/>
            <ac:spMk id="2" creationId="{6F6BDE98-4FD9-FA38-64F3-4F2E7CBE6343}"/>
          </ac:spMkLst>
        </pc:spChg>
        <pc:picChg chg="add mod">
          <ac:chgData name="Potekhin, Ivan" userId="16858b7e-5a4f-48cb-a4be-5a256730042e" providerId="ADAL" clId="{6DD0697A-B8F1-4B78-A376-9D3C0A0BF986}" dt="2025-08-07T09:56:47.810" v="54" actId="1076"/>
          <ac:picMkLst>
            <pc:docMk/>
            <pc:sldMk cId="4200984266" sldId="256"/>
            <ac:picMk id="1026" creationId="{479A584B-B0FB-2E7A-6502-727A9E77D55C}"/>
          </ac:picMkLst>
        </pc:picChg>
      </pc:sldChg>
      <pc:sldChg chg="new del ord">
        <pc:chgData name="Potekhin, Ivan" userId="16858b7e-5a4f-48cb-a4be-5a256730042e" providerId="ADAL" clId="{6DD0697A-B8F1-4B78-A376-9D3C0A0BF986}" dt="2025-08-07T09:52:43.054" v="7" actId="47"/>
        <pc:sldMkLst>
          <pc:docMk/>
          <pc:sldMk cId="3304196190" sldId="257"/>
        </pc:sldMkLst>
      </pc:sldChg>
      <pc:sldChg chg="modSp add del mod">
        <pc:chgData name="Potekhin, Ivan" userId="16858b7e-5a4f-48cb-a4be-5a256730042e" providerId="ADAL" clId="{6DD0697A-B8F1-4B78-A376-9D3C0A0BF986}" dt="2025-08-08T08:52:39.825" v="2661"/>
        <pc:sldMkLst>
          <pc:docMk/>
          <pc:sldMk cId="3248219143" sldId="260"/>
        </pc:sldMkLst>
        <pc:spChg chg="mod">
          <ac:chgData name="Potekhin, Ivan" userId="16858b7e-5a4f-48cb-a4be-5a256730042e" providerId="ADAL" clId="{6DD0697A-B8F1-4B78-A376-9D3C0A0BF986}" dt="2025-08-07T13:58:49.139" v="2524" actId="20577"/>
          <ac:spMkLst>
            <pc:docMk/>
            <pc:sldMk cId="3248219143" sldId="260"/>
            <ac:spMk id="14" creationId="{F86FE664-32DD-4C05-4B32-83BA36C0CC9E}"/>
          </ac:spMkLst>
        </pc:spChg>
      </pc:sldChg>
      <pc:sldChg chg="addSp delSp modSp add del mod modTransition setBg">
        <pc:chgData name="Potekhin, Ivan" userId="16858b7e-5a4f-48cb-a4be-5a256730042e" providerId="ADAL" clId="{6DD0697A-B8F1-4B78-A376-9D3C0A0BF986}" dt="2025-08-07T14:27:41.481" v="2553" actId="1076"/>
        <pc:sldMkLst>
          <pc:docMk/>
          <pc:sldMk cId="765361918" sldId="2147480307"/>
        </pc:sldMkLst>
        <pc:spChg chg="mod">
          <ac:chgData name="Potekhin, Ivan" userId="16858b7e-5a4f-48cb-a4be-5a256730042e" providerId="ADAL" clId="{6DD0697A-B8F1-4B78-A376-9D3C0A0BF986}" dt="2025-08-07T14:27:41.481" v="2553" actId="1076"/>
          <ac:spMkLst>
            <pc:docMk/>
            <pc:sldMk cId="765361918" sldId="2147480307"/>
            <ac:spMk id="4" creationId="{4EF8864B-2167-35B4-B67B-9A94CC13FD66}"/>
          </ac:spMkLst>
        </pc:spChg>
        <pc:spChg chg="add mod">
          <ac:chgData name="Potekhin, Ivan" userId="16858b7e-5a4f-48cb-a4be-5a256730042e" providerId="ADAL" clId="{6DD0697A-B8F1-4B78-A376-9D3C0A0BF986}" dt="2025-08-07T12:26:04.128" v="1854" actId="1076"/>
          <ac:spMkLst>
            <pc:docMk/>
            <pc:sldMk cId="765361918" sldId="2147480307"/>
            <ac:spMk id="6" creationId="{1240F1C8-DCC2-8415-87DE-FE012D239FD5}"/>
          </ac:spMkLst>
        </pc:spChg>
        <pc:spChg chg="add mod">
          <ac:chgData name="Potekhin, Ivan" userId="16858b7e-5a4f-48cb-a4be-5a256730042e" providerId="ADAL" clId="{6DD0697A-B8F1-4B78-A376-9D3C0A0BF986}" dt="2025-08-07T12:26:26.274" v="1859" actId="1076"/>
          <ac:spMkLst>
            <pc:docMk/>
            <pc:sldMk cId="765361918" sldId="2147480307"/>
            <ac:spMk id="7" creationId="{0806B9D3-C675-9199-6467-B78CE7A90956}"/>
          </ac:spMkLst>
        </pc:spChg>
        <pc:spChg chg="add mod">
          <ac:chgData name="Potekhin, Ivan" userId="16858b7e-5a4f-48cb-a4be-5a256730042e" providerId="ADAL" clId="{6DD0697A-B8F1-4B78-A376-9D3C0A0BF986}" dt="2025-08-07T12:30:26.904" v="1872" actId="1076"/>
          <ac:spMkLst>
            <pc:docMk/>
            <pc:sldMk cId="765361918" sldId="2147480307"/>
            <ac:spMk id="8" creationId="{73BDF8F3-3617-03E0-9E6E-03F027FC44E7}"/>
          </ac:spMkLst>
        </pc:spChg>
        <pc:spChg chg="add mod">
          <ac:chgData name="Potekhin, Ivan" userId="16858b7e-5a4f-48cb-a4be-5a256730042e" providerId="ADAL" clId="{6DD0697A-B8F1-4B78-A376-9D3C0A0BF986}" dt="2025-08-07T12:30:35.450" v="1873" actId="1076"/>
          <ac:spMkLst>
            <pc:docMk/>
            <pc:sldMk cId="765361918" sldId="2147480307"/>
            <ac:spMk id="9" creationId="{BEC2B824-44FD-1EDA-F699-E2FA4066CEA3}"/>
          </ac:spMkLst>
        </pc:spChg>
        <pc:spChg chg="del">
          <ac:chgData name="Potekhin, Ivan" userId="16858b7e-5a4f-48cb-a4be-5a256730042e" providerId="ADAL" clId="{6DD0697A-B8F1-4B78-A376-9D3C0A0BF986}" dt="2025-08-07T09:55:18.156" v="37" actId="478"/>
          <ac:spMkLst>
            <pc:docMk/>
            <pc:sldMk cId="765361918" sldId="2147480307"/>
            <ac:spMk id="30" creationId="{693CF927-13A3-05D5-A915-2A5917E891B3}"/>
          </ac:spMkLst>
        </pc:spChg>
        <pc:picChg chg="add mod">
          <ac:chgData name="Potekhin, Ivan" userId="16858b7e-5a4f-48cb-a4be-5a256730042e" providerId="ADAL" clId="{6DD0697A-B8F1-4B78-A376-9D3C0A0BF986}" dt="2025-08-07T12:30:15.115" v="1869" actId="1037"/>
          <ac:picMkLst>
            <pc:docMk/>
            <pc:sldMk cId="765361918" sldId="2147480307"/>
            <ac:picMk id="2" creationId="{9D29CB14-29D2-1BE9-9C6C-EE0D702CDA4E}"/>
          </ac:picMkLst>
        </pc:picChg>
        <pc:picChg chg="add mod">
          <ac:chgData name="Potekhin, Ivan" userId="16858b7e-5a4f-48cb-a4be-5a256730042e" providerId="ADAL" clId="{6DD0697A-B8F1-4B78-A376-9D3C0A0BF986}" dt="2025-08-07T12:30:18.026" v="1870" actId="1076"/>
          <ac:picMkLst>
            <pc:docMk/>
            <pc:sldMk cId="765361918" sldId="2147480307"/>
            <ac:picMk id="3" creationId="{E804F780-ACEE-2FD5-3C9B-989F9B135D92}"/>
          </ac:picMkLst>
        </pc:picChg>
        <pc:picChg chg="add mod">
          <ac:chgData name="Potekhin, Ivan" userId="16858b7e-5a4f-48cb-a4be-5a256730042e" providerId="ADAL" clId="{6DD0697A-B8F1-4B78-A376-9D3C0A0BF986}" dt="2025-08-07T12:30:19.562" v="1871" actId="1076"/>
          <ac:picMkLst>
            <pc:docMk/>
            <pc:sldMk cId="765361918" sldId="2147480307"/>
            <ac:picMk id="5" creationId="{BBF050BE-4100-4CDA-9F2A-8E7E8B77B834}"/>
          </ac:picMkLst>
        </pc:picChg>
        <pc:picChg chg="del">
          <ac:chgData name="Potekhin, Ivan" userId="16858b7e-5a4f-48cb-a4be-5a256730042e" providerId="ADAL" clId="{6DD0697A-B8F1-4B78-A376-9D3C0A0BF986}" dt="2025-08-07T09:55:14.714" v="36" actId="478"/>
          <ac:picMkLst>
            <pc:docMk/>
            <pc:sldMk cId="765361918" sldId="2147480307"/>
            <ac:picMk id="31" creationId="{58550DD8-5255-4ECE-3FEF-570EBB30E733}"/>
          </ac:picMkLst>
        </pc:picChg>
      </pc:sldChg>
      <pc:sldChg chg="addSp delSp modSp add mod">
        <pc:chgData name="Potekhin, Ivan" userId="16858b7e-5a4f-48cb-a4be-5a256730042e" providerId="ADAL" clId="{6DD0697A-B8F1-4B78-A376-9D3C0A0BF986}" dt="2025-08-07T11:54:37.395" v="1362" actId="1076"/>
        <pc:sldMkLst>
          <pc:docMk/>
          <pc:sldMk cId="2384445093" sldId="2147480308"/>
        </pc:sldMkLst>
        <pc:spChg chg="del">
          <ac:chgData name="Potekhin, Ivan" userId="16858b7e-5a4f-48cb-a4be-5a256730042e" providerId="ADAL" clId="{6DD0697A-B8F1-4B78-A376-9D3C0A0BF986}" dt="2025-08-07T09:58:05.771" v="68" actId="478"/>
          <ac:spMkLst>
            <pc:docMk/>
            <pc:sldMk cId="2384445093" sldId="2147480308"/>
            <ac:spMk id="2" creationId="{9AC84BD0-A598-77E6-A018-14FF0CB82FCA}"/>
          </ac:spMkLst>
        </pc:spChg>
        <pc:spChg chg="add mod">
          <ac:chgData name="Potekhin, Ivan" userId="16858b7e-5a4f-48cb-a4be-5a256730042e" providerId="ADAL" clId="{6DD0697A-B8F1-4B78-A376-9D3C0A0BF986}" dt="2025-08-07T09:58:41.322" v="70"/>
          <ac:spMkLst>
            <pc:docMk/>
            <pc:sldMk cId="2384445093" sldId="2147480308"/>
            <ac:spMk id="3" creationId="{E413EDB4-5723-BC61-E472-78A43FDD40F6}"/>
          </ac:spMkLst>
        </pc:spChg>
        <pc:spChg chg="add mod">
          <ac:chgData name="Potekhin, Ivan" userId="16858b7e-5a4f-48cb-a4be-5a256730042e" providerId="ADAL" clId="{6DD0697A-B8F1-4B78-A376-9D3C0A0BF986}" dt="2025-08-07T11:54:37.395" v="1362" actId="1076"/>
          <ac:spMkLst>
            <pc:docMk/>
            <pc:sldMk cId="2384445093" sldId="2147480308"/>
            <ac:spMk id="4" creationId="{E413EDB4-5723-BC61-E472-78A43FDD40F6}"/>
          </ac:spMkLst>
        </pc:spChg>
        <pc:spChg chg="add mod">
          <ac:chgData name="Potekhin, Ivan" userId="16858b7e-5a4f-48cb-a4be-5a256730042e" providerId="ADAL" clId="{6DD0697A-B8F1-4B78-A376-9D3C0A0BF986}" dt="2025-08-07T11:22:13.402" v="395" actId="1076"/>
          <ac:spMkLst>
            <pc:docMk/>
            <pc:sldMk cId="2384445093" sldId="2147480308"/>
            <ac:spMk id="5" creationId="{06A672C8-5CEB-3E65-3662-F3852284E028}"/>
          </ac:spMkLst>
        </pc:spChg>
        <pc:spChg chg="add mod">
          <ac:chgData name="Potekhin, Ivan" userId="16858b7e-5a4f-48cb-a4be-5a256730042e" providerId="ADAL" clId="{6DD0697A-B8F1-4B78-A376-9D3C0A0BF986}" dt="2025-08-07T11:22:13.402" v="395" actId="1076"/>
          <ac:spMkLst>
            <pc:docMk/>
            <pc:sldMk cId="2384445093" sldId="2147480308"/>
            <ac:spMk id="6" creationId="{F3B45401-188F-0799-2C89-5FD1EFCC95FB}"/>
          </ac:spMkLst>
        </pc:spChg>
        <pc:spChg chg="add mod">
          <ac:chgData name="Potekhin, Ivan" userId="16858b7e-5a4f-48cb-a4be-5a256730042e" providerId="ADAL" clId="{6DD0697A-B8F1-4B78-A376-9D3C0A0BF986}" dt="2025-08-07T11:22:13.402" v="395" actId="1076"/>
          <ac:spMkLst>
            <pc:docMk/>
            <pc:sldMk cId="2384445093" sldId="2147480308"/>
            <ac:spMk id="7" creationId="{A2D0A79B-D6E0-68F3-3573-33AB98D02DC0}"/>
          </ac:spMkLst>
        </pc:spChg>
        <pc:spChg chg="add mod">
          <ac:chgData name="Potekhin, Ivan" userId="16858b7e-5a4f-48cb-a4be-5a256730042e" providerId="ADAL" clId="{6DD0697A-B8F1-4B78-A376-9D3C0A0BF986}" dt="2025-08-07T11:22:13.402" v="395" actId="1076"/>
          <ac:spMkLst>
            <pc:docMk/>
            <pc:sldMk cId="2384445093" sldId="2147480308"/>
            <ac:spMk id="8" creationId="{026BE0EE-464D-74C2-DEF3-0CF6354BF0E8}"/>
          </ac:spMkLst>
        </pc:spChg>
        <pc:spChg chg="add mod">
          <ac:chgData name="Potekhin, Ivan" userId="16858b7e-5a4f-48cb-a4be-5a256730042e" providerId="ADAL" clId="{6DD0697A-B8F1-4B78-A376-9D3C0A0BF986}" dt="2025-08-07T11:22:13.402" v="395" actId="1076"/>
          <ac:spMkLst>
            <pc:docMk/>
            <pc:sldMk cId="2384445093" sldId="2147480308"/>
            <ac:spMk id="9" creationId="{519EBC40-BE6F-3A1F-0EFE-E09716C77390}"/>
          </ac:spMkLst>
        </pc:spChg>
        <pc:spChg chg="add mod">
          <ac:chgData name="Potekhin, Ivan" userId="16858b7e-5a4f-48cb-a4be-5a256730042e" providerId="ADAL" clId="{6DD0697A-B8F1-4B78-A376-9D3C0A0BF986}" dt="2025-08-07T11:22:13.402" v="395" actId="1076"/>
          <ac:spMkLst>
            <pc:docMk/>
            <pc:sldMk cId="2384445093" sldId="2147480308"/>
            <ac:spMk id="10" creationId="{75CC8102-72D9-4BC0-BCC9-F3C65E6D6CAE}"/>
          </ac:spMkLst>
        </pc:spChg>
        <pc:spChg chg="add mod">
          <ac:chgData name="Potekhin, Ivan" userId="16858b7e-5a4f-48cb-a4be-5a256730042e" providerId="ADAL" clId="{6DD0697A-B8F1-4B78-A376-9D3C0A0BF986}" dt="2025-08-07T11:54:06.490" v="1360" actId="207"/>
          <ac:spMkLst>
            <pc:docMk/>
            <pc:sldMk cId="2384445093" sldId="2147480308"/>
            <ac:spMk id="11" creationId="{39099900-5682-D3AC-9EDE-0DCFFD84DE58}"/>
          </ac:spMkLst>
        </pc:spChg>
        <pc:spChg chg="add mod">
          <ac:chgData name="Potekhin, Ivan" userId="16858b7e-5a4f-48cb-a4be-5a256730042e" providerId="ADAL" clId="{6DD0697A-B8F1-4B78-A376-9D3C0A0BF986}" dt="2025-08-07T11:45:53.408" v="929" actId="1076"/>
          <ac:spMkLst>
            <pc:docMk/>
            <pc:sldMk cId="2384445093" sldId="2147480308"/>
            <ac:spMk id="12" creationId="{263DBCD3-5406-95C1-B8EE-25490263EC1C}"/>
          </ac:spMkLst>
        </pc:spChg>
        <pc:spChg chg="add mod">
          <ac:chgData name="Potekhin, Ivan" userId="16858b7e-5a4f-48cb-a4be-5a256730042e" providerId="ADAL" clId="{6DD0697A-B8F1-4B78-A376-9D3C0A0BF986}" dt="2025-08-07T11:22:52.057" v="418" actId="1076"/>
          <ac:spMkLst>
            <pc:docMk/>
            <pc:sldMk cId="2384445093" sldId="2147480308"/>
            <ac:spMk id="13" creationId="{AB90BCDA-B255-ED27-6CC4-28C284420E30}"/>
          </ac:spMkLst>
        </pc:spChg>
        <pc:spChg chg="add del mod">
          <ac:chgData name="Potekhin, Ivan" userId="16858b7e-5a4f-48cb-a4be-5a256730042e" providerId="ADAL" clId="{6DD0697A-B8F1-4B78-A376-9D3C0A0BF986}" dt="2025-08-07T11:24:56.862" v="435" actId="478"/>
          <ac:spMkLst>
            <pc:docMk/>
            <pc:sldMk cId="2384445093" sldId="2147480308"/>
            <ac:spMk id="14" creationId="{A015BA56-ADCF-8EF1-4072-FF945FD81389}"/>
          </ac:spMkLst>
        </pc:spChg>
        <pc:spChg chg="add del mod">
          <ac:chgData name="Potekhin, Ivan" userId="16858b7e-5a4f-48cb-a4be-5a256730042e" providerId="ADAL" clId="{6DD0697A-B8F1-4B78-A376-9D3C0A0BF986}" dt="2025-08-07T11:26:19.163" v="445" actId="478"/>
          <ac:spMkLst>
            <pc:docMk/>
            <pc:sldMk cId="2384445093" sldId="2147480308"/>
            <ac:spMk id="15" creationId="{473EA5FC-1A75-8178-A64B-ACCDD492EA45}"/>
          </ac:spMkLst>
        </pc:spChg>
        <pc:spChg chg="add mod">
          <ac:chgData name="Potekhin, Ivan" userId="16858b7e-5a4f-48cb-a4be-5a256730042e" providerId="ADAL" clId="{6DD0697A-B8F1-4B78-A376-9D3C0A0BF986}" dt="2025-08-07T11:26:10.778" v="441"/>
          <ac:spMkLst>
            <pc:docMk/>
            <pc:sldMk cId="2384445093" sldId="2147480308"/>
            <ac:spMk id="16" creationId="{142E2202-3335-7EDC-63C3-156A9ED90913}"/>
          </ac:spMkLst>
        </pc:spChg>
        <pc:spChg chg="add mod">
          <ac:chgData name="Potekhin, Ivan" userId="16858b7e-5a4f-48cb-a4be-5a256730042e" providerId="ADAL" clId="{6DD0697A-B8F1-4B78-A376-9D3C0A0BF986}" dt="2025-08-07T11:46:09.632" v="934" actId="1076"/>
          <ac:spMkLst>
            <pc:docMk/>
            <pc:sldMk cId="2384445093" sldId="2147480308"/>
            <ac:spMk id="17" creationId="{142E2202-3335-7EDC-63C3-156A9ED90913}"/>
          </ac:spMkLst>
        </pc:spChg>
        <pc:spChg chg="add mod">
          <ac:chgData name="Potekhin, Ivan" userId="16858b7e-5a4f-48cb-a4be-5a256730042e" providerId="ADAL" clId="{6DD0697A-B8F1-4B78-A376-9D3C0A0BF986}" dt="2025-08-07T11:54:21.304" v="1361" actId="208"/>
          <ac:spMkLst>
            <pc:docMk/>
            <pc:sldMk cId="2384445093" sldId="2147480308"/>
            <ac:spMk id="18" creationId="{1719A764-6E3B-D072-059E-253540CBEBD4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19" creationId="{09366AF9-50E2-C0FE-9D58-8E76AF6D41FD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0" creationId="{9DED1FC1-4B07-6B9D-6620-4E13B3DE4728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1" creationId="{07DA0D5E-617B-0746-AAB7-F1BE233FE18A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2" creationId="{D0F829D7-5279-158A-1163-9A132E48D809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3" creationId="{0E091053-D334-6F5A-0FAA-28FFBCA44E9C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4" creationId="{56230B05-75CB-91E8-2172-89C2C5B1CAA7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5" creationId="{DCE761A7-9032-1F89-80B4-50D86703C3F8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6" creationId="{A6135CFA-7644-B499-B48D-B44A4FCD5640}"/>
          </ac:spMkLst>
        </pc:spChg>
        <pc:spChg chg="add mod">
          <ac:chgData name="Potekhin, Ivan" userId="16858b7e-5a4f-48cb-a4be-5a256730042e" providerId="ADAL" clId="{6DD0697A-B8F1-4B78-A376-9D3C0A0BF986}" dt="2025-08-07T11:46:19.765" v="935" actId="1076"/>
          <ac:spMkLst>
            <pc:docMk/>
            <pc:sldMk cId="2384445093" sldId="2147480308"/>
            <ac:spMk id="27" creationId="{BEAFBC88-AA0D-88E2-BD5F-39FD0B854024}"/>
          </ac:spMkLst>
        </pc:spChg>
        <pc:spChg chg="add mod">
          <ac:chgData name="Potekhin, Ivan" userId="16858b7e-5a4f-48cb-a4be-5a256730042e" providerId="ADAL" clId="{6DD0697A-B8F1-4B78-A376-9D3C0A0BF986}" dt="2025-08-07T11:48:04.944" v="1027" actId="1076"/>
          <ac:spMkLst>
            <pc:docMk/>
            <pc:sldMk cId="2384445093" sldId="2147480308"/>
            <ac:spMk id="28" creationId="{7D6604CA-69DB-A0A4-0391-43930A9104E5}"/>
          </ac:spMkLst>
        </pc:spChg>
        <pc:spChg chg="add mod">
          <ac:chgData name="Potekhin, Ivan" userId="16858b7e-5a4f-48cb-a4be-5a256730042e" providerId="ADAL" clId="{6DD0697A-B8F1-4B78-A376-9D3C0A0BF986}" dt="2025-08-07T11:48:15.077" v="1038" actId="14100"/>
          <ac:spMkLst>
            <pc:docMk/>
            <pc:sldMk cId="2384445093" sldId="2147480308"/>
            <ac:spMk id="29" creationId="{29E58E99-3C41-B66A-0B27-601FA60DA8B4}"/>
          </ac:spMkLst>
        </pc:spChg>
        <pc:spChg chg="add mod">
          <ac:chgData name="Potekhin, Ivan" userId="16858b7e-5a4f-48cb-a4be-5a256730042e" providerId="ADAL" clId="{6DD0697A-B8F1-4B78-A376-9D3C0A0BF986}" dt="2025-08-07T11:48:30.968" v="1061" actId="14100"/>
          <ac:spMkLst>
            <pc:docMk/>
            <pc:sldMk cId="2384445093" sldId="2147480308"/>
            <ac:spMk id="30" creationId="{A16FD07C-6603-2CF6-4E1E-91E0FF0EFFA8}"/>
          </ac:spMkLst>
        </pc:spChg>
        <pc:spChg chg="add mod">
          <ac:chgData name="Potekhin, Ivan" userId="16858b7e-5a4f-48cb-a4be-5a256730042e" providerId="ADAL" clId="{6DD0697A-B8F1-4B78-A376-9D3C0A0BF986}" dt="2025-08-07T11:50:30.637" v="1117" actId="1076"/>
          <ac:spMkLst>
            <pc:docMk/>
            <pc:sldMk cId="2384445093" sldId="2147480308"/>
            <ac:spMk id="31" creationId="{14EB88E2-4315-6DB7-A972-39C1DAF24D23}"/>
          </ac:spMkLst>
        </pc:spChg>
        <pc:spChg chg="add mod">
          <ac:chgData name="Potekhin, Ivan" userId="16858b7e-5a4f-48cb-a4be-5a256730042e" providerId="ADAL" clId="{6DD0697A-B8F1-4B78-A376-9D3C0A0BF986}" dt="2025-08-07T11:50:25.148" v="1116" actId="1076"/>
          <ac:spMkLst>
            <pc:docMk/>
            <pc:sldMk cId="2384445093" sldId="2147480308"/>
            <ac:spMk id="32" creationId="{77BA4B55-168B-7B0A-F45D-CA57BE66A5F7}"/>
          </ac:spMkLst>
        </pc:spChg>
        <pc:spChg chg="add mod">
          <ac:chgData name="Potekhin, Ivan" userId="16858b7e-5a4f-48cb-a4be-5a256730042e" providerId="ADAL" clId="{6DD0697A-B8F1-4B78-A376-9D3C0A0BF986}" dt="2025-08-07T11:51:17.640" v="1151" actId="20577"/>
          <ac:spMkLst>
            <pc:docMk/>
            <pc:sldMk cId="2384445093" sldId="2147480308"/>
            <ac:spMk id="33" creationId="{D7538060-99B5-ED4D-F7B6-E90A6BC775ED}"/>
          </ac:spMkLst>
        </pc:spChg>
        <pc:spChg chg="add mod">
          <ac:chgData name="Potekhin, Ivan" userId="16858b7e-5a4f-48cb-a4be-5a256730042e" providerId="ADAL" clId="{6DD0697A-B8F1-4B78-A376-9D3C0A0BF986}" dt="2025-08-07T11:53:55.747" v="1358" actId="207"/>
          <ac:spMkLst>
            <pc:docMk/>
            <pc:sldMk cId="2384445093" sldId="2147480308"/>
            <ac:spMk id="34" creationId="{F5DC9DD2-AF29-E044-D5AB-9D409DFADB91}"/>
          </ac:spMkLst>
        </pc:spChg>
        <pc:spChg chg="add mod">
          <ac:chgData name="Potekhin, Ivan" userId="16858b7e-5a4f-48cb-a4be-5a256730042e" providerId="ADAL" clId="{6DD0697A-B8F1-4B78-A376-9D3C0A0BF986}" dt="2025-08-07T11:46:38.860" v="937" actId="1076"/>
          <ac:spMkLst>
            <pc:docMk/>
            <pc:sldMk cId="2384445093" sldId="2147480308"/>
            <ac:spMk id="35" creationId="{C3629E21-1EE3-4B6C-89B2-F57DE6A9BC68}"/>
          </ac:spMkLst>
        </pc:spChg>
        <pc:spChg chg="add mod">
          <ac:chgData name="Potekhin, Ivan" userId="16858b7e-5a4f-48cb-a4be-5a256730042e" providerId="ADAL" clId="{6DD0697A-B8F1-4B78-A376-9D3C0A0BF986}" dt="2025-08-07T11:46:38.860" v="937" actId="1076"/>
          <ac:spMkLst>
            <pc:docMk/>
            <pc:sldMk cId="2384445093" sldId="2147480308"/>
            <ac:spMk id="36" creationId="{E79A388F-BD95-9B44-234C-A7E0EB208BD5}"/>
          </ac:spMkLst>
        </pc:spChg>
        <pc:spChg chg="add del mod">
          <ac:chgData name="Potekhin, Ivan" userId="16858b7e-5a4f-48cb-a4be-5a256730042e" providerId="ADAL" clId="{6DD0697A-B8F1-4B78-A376-9D3C0A0BF986}" dt="2025-08-07T11:53:19.930" v="1304" actId="478"/>
          <ac:spMkLst>
            <pc:docMk/>
            <pc:sldMk cId="2384445093" sldId="2147480308"/>
            <ac:spMk id="37" creationId="{54468A0E-11EC-2B8E-D63D-491D5182B2D4}"/>
          </ac:spMkLst>
        </pc:spChg>
        <pc:picChg chg="del">
          <ac:chgData name="Potekhin, Ivan" userId="16858b7e-5a4f-48cb-a4be-5a256730042e" providerId="ADAL" clId="{6DD0697A-B8F1-4B78-A376-9D3C0A0BF986}" dt="2025-08-07T09:58:01.400" v="67" actId="478"/>
          <ac:picMkLst>
            <pc:docMk/>
            <pc:sldMk cId="2384445093" sldId="2147480308"/>
            <ac:picMk id="1026" creationId="{8782F972-F7AB-F92A-C035-58CA62D8DDCD}"/>
          </ac:picMkLst>
        </pc:picChg>
      </pc:sldChg>
      <pc:sldChg chg="addSp delSp modSp add mod ord">
        <pc:chgData name="Potekhin, Ivan" userId="16858b7e-5a4f-48cb-a4be-5a256730042e" providerId="ADAL" clId="{6DD0697A-B8F1-4B78-A376-9D3C0A0BF986}" dt="2025-08-08T06:24:15.211" v="2620" actId="20577"/>
        <pc:sldMkLst>
          <pc:docMk/>
          <pc:sldMk cId="1416143410" sldId="2147480309"/>
        </pc:sldMkLst>
        <pc:spChg chg="add del mod">
          <ac:chgData name="Potekhin, Ivan" userId="16858b7e-5a4f-48cb-a4be-5a256730042e" providerId="ADAL" clId="{6DD0697A-B8F1-4B78-A376-9D3C0A0BF986}" dt="2025-08-07T12:15:19.896" v="1731" actId="478"/>
          <ac:spMkLst>
            <pc:docMk/>
            <pc:sldMk cId="1416143410" sldId="2147480309"/>
            <ac:spMk id="2" creationId="{12578434-517B-95C9-300C-C585DA7CAC88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3" creationId="{8F1CDC3A-CD1F-D286-B7DD-CCCE480378E5}"/>
          </ac:spMkLst>
        </pc:spChg>
        <pc:spChg chg="mod">
          <ac:chgData name="Potekhin, Ivan" userId="16858b7e-5a4f-48cb-a4be-5a256730042e" providerId="ADAL" clId="{6DD0697A-B8F1-4B78-A376-9D3C0A0BF986}" dt="2025-08-07T13:07:01.596" v="2466" actId="6549"/>
          <ac:spMkLst>
            <pc:docMk/>
            <pc:sldMk cId="1416143410" sldId="2147480309"/>
            <ac:spMk id="4" creationId="{D42AA09F-2154-EEE8-02F1-9F5FE484532C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8" creationId="{D32C66F6-D4DA-C704-9586-922E3984A9C8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9" creationId="{3AEF3736-2A67-E35F-02E2-345C7FEB28DA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11" creationId="{B14F033F-41EB-D5E6-9AB2-8735D1F82C90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13" creationId="{125219BD-8CA7-B489-36EC-F1AE9DC9B40B}"/>
          </ac:spMkLst>
        </pc:spChg>
        <pc:spChg chg="add del mod">
          <ac:chgData name="Potekhin, Ivan" userId="16858b7e-5a4f-48cb-a4be-5a256730042e" providerId="ADAL" clId="{6DD0697A-B8F1-4B78-A376-9D3C0A0BF986}" dt="2025-08-07T12:07:12.687" v="1587" actId="478"/>
          <ac:spMkLst>
            <pc:docMk/>
            <pc:sldMk cId="1416143410" sldId="2147480309"/>
            <ac:spMk id="14" creationId="{BAF8C80C-2825-2C53-D814-2C7B25CA3D4F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15" creationId="{83102818-9AE8-8732-3615-B952AE9A3B9B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16" creationId="{CB8D343D-D976-2B6A-4D60-64A43E62A82A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17" creationId="{DA831DC5-F764-898E-546B-019613EF05A6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19" creationId="{1372181B-4456-D8EF-73D9-89DB26C7788E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23" creationId="{06951E8E-3156-677C-0B99-FA1047845FF4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27" creationId="{61BFD118-721C-E240-669F-E17F45F917BC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29" creationId="{ABE4A27E-B954-4DFD-23B1-C497532649FE}"/>
          </ac:spMkLst>
        </pc:spChg>
        <pc:spChg chg="del">
          <ac:chgData name="Potekhin, Ivan" userId="16858b7e-5a4f-48cb-a4be-5a256730042e" providerId="ADAL" clId="{6DD0697A-B8F1-4B78-A376-9D3C0A0BF986}" dt="2025-08-07T11:54:53.125" v="1364" actId="478"/>
          <ac:spMkLst>
            <pc:docMk/>
            <pc:sldMk cId="1416143410" sldId="2147480309"/>
            <ac:spMk id="31" creationId="{9687FCA5-A91D-C157-43B2-2966B5787F19}"/>
          </ac:spMkLst>
        </pc:spChg>
        <pc:spChg chg="add del mod">
          <ac:chgData name="Potekhin, Ivan" userId="16858b7e-5a4f-48cb-a4be-5a256730042e" providerId="ADAL" clId="{6DD0697A-B8F1-4B78-A376-9D3C0A0BF986}" dt="2025-08-07T12:13:41.449" v="1630" actId="478"/>
          <ac:spMkLst>
            <pc:docMk/>
            <pc:sldMk cId="1416143410" sldId="2147480309"/>
            <ac:spMk id="37" creationId="{86600C50-20C4-DDD6-5EDA-D0A57EC6AC5C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38" creationId="{DFA844CD-858B-145D-48CB-08D7953E07BE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39" creationId="{EC5AE1CD-60F0-3A59-E351-121F83CBFE1E}"/>
          </ac:spMkLst>
        </pc:spChg>
        <pc:spChg chg="add mod">
          <ac:chgData name="Potekhin, Ivan" userId="16858b7e-5a4f-48cb-a4be-5a256730042e" providerId="ADAL" clId="{6DD0697A-B8F1-4B78-A376-9D3C0A0BF986}" dt="2025-08-08T06:24:15.211" v="2620" actId="20577"/>
          <ac:spMkLst>
            <pc:docMk/>
            <pc:sldMk cId="1416143410" sldId="2147480309"/>
            <ac:spMk id="40" creationId="{EB59CE17-53E4-9B28-EE03-9F484561341E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41" creationId="{37D6D366-4894-A2A0-7F2D-B33B87B2B4FE}"/>
          </ac:spMkLst>
        </pc:spChg>
        <pc:spChg chg="add mod">
          <ac:chgData name="Potekhin, Ivan" userId="16858b7e-5a4f-48cb-a4be-5a256730042e" providerId="ADAL" clId="{6DD0697A-B8F1-4B78-A376-9D3C0A0BF986}" dt="2025-08-08T06:10:37.644" v="2610" actId="6549"/>
          <ac:spMkLst>
            <pc:docMk/>
            <pc:sldMk cId="1416143410" sldId="2147480309"/>
            <ac:spMk id="42" creationId="{C9EB882D-998D-DD12-6236-63C5CF3F95F9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43" creationId="{8B7D3DFA-6DC1-7BB3-F836-9E1ED048B9AF}"/>
          </ac:spMkLst>
        </pc:spChg>
        <pc:spChg chg="add mod">
          <ac:chgData name="Potekhin, Ivan" userId="16858b7e-5a4f-48cb-a4be-5a256730042e" providerId="ADAL" clId="{6DD0697A-B8F1-4B78-A376-9D3C0A0BF986}" dt="2025-08-07T13:36:46.048" v="2504" actId="1076"/>
          <ac:spMkLst>
            <pc:docMk/>
            <pc:sldMk cId="1416143410" sldId="2147480309"/>
            <ac:spMk id="44" creationId="{8F962E43-2830-BBD7-340D-608433048B2B}"/>
          </ac:spMkLst>
        </pc:spChg>
        <pc:spChg chg="add del mod">
          <ac:chgData name="Potekhin, Ivan" userId="16858b7e-5a4f-48cb-a4be-5a256730042e" providerId="ADAL" clId="{6DD0697A-B8F1-4B78-A376-9D3C0A0BF986}" dt="2025-08-07T12:36:21.295" v="2000" actId="478"/>
          <ac:spMkLst>
            <pc:docMk/>
            <pc:sldMk cId="1416143410" sldId="2147480309"/>
            <ac:spMk id="45" creationId="{72F4AFBF-7808-677C-D39B-3C1B1BDFB9D4}"/>
          </ac:spMkLst>
        </pc:spChg>
        <pc:spChg chg="add del mod">
          <ac:chgData name="Potekhin, Ivan" userId="16858b7e-5a4f-48cb-a4be-5a256730042e" providerId="ADAL" clId="{6DD0697A-B8F1-4B78-A376-9D3C0A0BF986}" dt="2025-08-07T13:06:56.241" v="2465" actId="478"/>
          <ac:spMkLst>
            <pc:docMk/>
            <pc:sldMk cId="1416143410" sldId="2147480309"/>
            <ac:spMk id="46" creationId="{FE6F7FA0-1B34-3DF1-8518-F453AE5B9719}"/>
          </ac:spMkLst>
        </pc:spChg>
        <pc:spChg chg="add del mod">
          <ac:chgData name="Potekhin, Ivan" userId="16858b7e-5a4f-48cb-a4be-5a256730042e" providerId="ADAL" clId="{6DD0697A-B8F1-4B78-A376-9D3C0A0BF986}" dt="2025-08-07T13:06:56.241" v="2465" actId="478"/>
          <ac:spMkLst>
            <pc:docMk/>
            <pc:sldMk cId="1416143410" sldId="2147480309"/>
            <ac:spMk id="49" creationId="{F712E52E-AAA5-E2C3-9391-CFD2DCE3BA66}"/>
          </ac:spMkLst>
        </pc:spChg>
        <pc:spChg chg="add">
          <ac:chgData name="Potekhin, Ivan" userId="16858b7e-5a4f-48cb-a4be-5a256730042e" providerId="ADAL" clId="{6DD0697A-B8F1-4B78-A376-9D3C0A0BF986}" dt="2025-08-07T12:46:03.333" v="2168"/>
          <ac:spMkLst>
            <pc:docMk/>
            <pc:sldMk cId="1416143410" sldId="2147480309"/>
            <ac:spMk id="53" creationId="{867A9C69-5F58-6524-B1E8-D88804DC6296}"/>
          </ac:spMkLst>
        </pc:spChg>
        <pc:spChg chg="add del mod">
          <ac:chgData name="Potekhin, Ivan" userId="16858b7e-5a4f-48cb-a4be-5a256730042e" providerId="ADAL" clId="{6DD0697A-B8F1-4B78-A376-9D3C0A0BF986}" dt="2025-08-07T13:06:56.241" v="2465" actId="478"/>
          <ac:spMkLst>
            <pc:docMk/>
            <pc:sldMk cId="1416143410" sldId="2147480309"/>
            <ac:spMk id="55" creationId="{1417BAA7-F0CB-1391-C28F-410B7AA1EDB3}"/>
          </ac:spMkLst>
        </pc:spChg>
        <pc:spChg chg="add del mod">
          <ac:chgData name="Potekhin, Ivan" userId="16858b7e-5a4f-48cb-a4be-5a256730042e" providerId="ADAL" clId="{6DD0697A-B8F1-4B78-A376-9D3C0A0BF986}" dt="2025-08-07T13:06:56.241" v="2465" actId="478"/>
          <ac:spMkLst>
            <pc:docMk/>
            <pc:sldMk cId="1416143410" sldId="2147480309"/>
            <ac:spMk id="57" creationId="{D4394F32-21FB-0F67-0E34-6FCB56C7B296}"/>
          </ac:spMkLst>
        </pc:spChg>
        <pc:spChg chg="add del mod">
          <ac:chgData name="Potekhin, Ivan" userId="16858b7e-5a4f-48cb-a4be-5a256730042e" providerId="ADAL" clId="{6DD0697A-B8F1-4B78-A376-9D3C0A0BF986}" dt="2025-08-07T13:06:56.241" v="2465" actId="478"/>
          <ac:spMkLst>
            <pc:docMk/>
            <pc:sldMk cId="1416143410" sldId="2147480309"/>
            <ac:spMk id="62" creationId="{78D778EC-06B7-02BD-7A52-2CF28B90DF04}"/>
          </ac:spMkLst>
        </pc:spChg>
        <pc:spChg chg="add del mod">
          <ac:chgData name="Potekhin, Ivan" userId="16858b7e-5a4f-48cb-a4be-5a256730042e" providerId="ADAL" clId="{6DD0697A-B8F1-4B78-A376-9D3C0A0BF986}" dt="2025-08-07T13:06:56.241" v="2465" actId="478"/>
          <ac:spMkLst>
            <pc:docMk/>
            <pc:sldMk cId="1416143410" sldId="2147480309"/>
            <ac:spMk id="2056" creationId="{426A04E4-3128-3535-C869-C81CAFA17BB5}"/>
          </ac:spMkLst>
        </pc:spChg>
        <pc:picChg chg="add del mod">
          <ac:chgData name="Potekhin, Ivan" userId="16858b7e-5a4f-48cb-a4be-5a256730042e" providerId="ADAL" clId="{6DD0697A-B8F1-4B78-A376-9D3C0A0BF986}" dt="2025-08-07T13:06:56.241" v="2465" actId="478"/>
          <ac:picMkLst>
            <pc:docMk/>
            <pc:sldMk cId="1416143410" sldId="2147480309"/>
            <ac:picMk id="48" creationId="{93068D78-5EED-73BF-D619-2249ED4A3EC5}"/>
          </ac:picMkLst>
        </pc:picChg>
        <pc:picChg chg="add mod">
          <ac:chgData name="Potekhin, Ivan" userId="16858b7e-5a4f-48cb-a4be-5a256730042e" providerId="ADAL" clId="{6DD0697A-B8F1-4B78-A376-9D3C0A0BF986}" dt="2025-08-07T13:03:35.072" v="2429" actId="1076"/>
          <ac:picMkLst>
            <pc:docMk/>
            <pc:sldMk cId="1416143410" sldId="2147480309"/>
            <ac:picMk id="54" creationId="{3329F497-4275-31C4-7B4C-01C5386BEB5E}"/>
          </ac:picMkLst>
        </pc:picChg>
        <pc:picChg chg="add del mod">
          <ac:chgData name="Potekhin, Ivan" userId="16858b7e-5a4f-48cb-a4be-5a256730042e" providerId="ADAL" clId="{6DD0697A-B8F1-4B78-A376-9D3C0A0BF986}" dt="2025-08-07T13:06:56.241" v="2465" actId="478"/>
          <ac:picMkLst>
            <pc:docMk/>
            <pc:sldMk cId="1416143410" sldId="2147480309"/>
            <ac:picMk id="59" creationId="{DA07CAE2-37CE-80B8-3F2E-C5E2289EBB15}"/>
          </ac:picMkLst>
        </pc:picChg>
        <pc:picChg chg="add del mod">
          <ac:chgData name="Potekhin, Ivan" userId="16858b7e-5a4f-48cb-a4be-5a256730042e" providerId="ADAL" clId="{6DD0697A-B8F1-4B78-A376-9D3C0A0BF986}" dt="2025-08-07T13:06:56.241" v="2465" actId="478"/>
          <ac:picMkLst>
            <pc:docMk/>
            <pc:sldMk cId="1416143410" sldId="2147480309"/>
            <ac:picMk id="61" creationId="{0751E890-7B03-AB9E-E34F-5D56027F8900}"/>
          </ac:picMkLst>
        </pc:picChg>
        <pc:picChg chg="add del mod">
          <ac:chgData name="Potekhin, Ivan" userId="16858b7e-5a4f-48cb-a4be-5a256730042e" providerId="ADAL" clId="{6DD0697A-B8F1-4B78-A376-9D3C0A0BF986}" dt="2025-08-07T12:54:38.353" v="2307" actId="478"/>
          <ac:picMkLst>
            <pc:docMk/>
            <pc:sldMk cId="1416143410" sldId="2147480309"/>
            <ac:picMk id="2052" creationId="{02FE4A19-7BCE-08F9-144C-56B22755EA4F}"/>
          </ac:picMkLst>
        </pc:picChg>
        <pc:picChg chg="add del">
          <ac:chgData name="Potekhin, Ivan" userId="16858b7e-5a4f-48cb-a4be-5a256730042e" providerId="ADAL" clId="{6DD0697A-B8F1-4B78-A376-9D3C0A0BF986}" dt="2025-08-07T12:50:37.822" v="2294" actId="478"/>
          <ac:picMkLst>
            <pc:docMk/>
            <pc:sldMk cId="1416143410" sldId="2147480309"/>
            <ac:picMk id="2054" creationId="{FFCF0A4D-2218-9B27-FB23-06C101CDF278}"/>
          </ac:picMkLst>
        </pc:picChg>
        <pc:picChg chg="add del mod">
          <ac:chgData name="Potekhin, Ivan" userId="16858b7e-5a4f-48cb-a4be-5a256730042e" providerId="ADAL" clId="{6DD0697A-B8F1-4B78-A376-9D3C0A0BF986}" dt="2025-08-07T13:06:56.241" v="2465" actId="478"/>
          <ac:picMkLst>
            <pc:docMk/>
            <pc:sldMk cId="1416143410" sldId="2147480309"/>
            <ac:picMk id="2055" creationId="{3A681E04-2BD5-7708-CBA5-ACF5E664F808}"/>
          </ac:picMkLst>
        </pc:picChg>
        <pc:cxnChg chg="add mod">
          <ac:chgData name="Potekhin, Ivan" userId="16858b7e-5a4f-48cb-a4be-5a256730042e" providerId="ADAL" clId="{6DD0697A-B8F1-4B78-A376-9D3C0A0BF986}" dt="2025-08-07T12:48:43.079" v="2237" actId="1076"/>
          <ac:cxnSpMkLst>
            <pc:docMk/>
            <pc:sldMk cId="1416143410" sldId="2147480309"/>
            <ac:cxnSpMk id="51" creationId="{20B843A0-394B-BF3C-05B7-044539090807}"/>
          </ac:cxnSpMkLst>
        </pc:cxnChg>
        <pc:cxnChg chg="add mod">
          <ac:chgData name="Potekhin, Ivan" userId="16858b7e-5a4f-48cb-a4be-5a256730042e" providerId="ADAL" clId="{6DD0697A-B8F1-4B78-A376-9D3C0A0BF986}" dt="2025-08-07T12:48:34.255" v="2236" actId="1076"/>
          <ac:cxnSpMkLst>
            <pc:docMk/>
            <pc:sldMk cId="1416143410" sldId="2147480309"/>
            <ac:cxnSpMk id="56" creationId="{A9F2A305-33DA-1D6E-56E9-75079FC0D33C}"/>
          </ac:cxnSpMkLst>
        </pc:cxnChg>
        <pc:cxnChg chg="add mod">
          <ac:chgData name="Potekhin, Ivan" userId="16858b7e-5a4f-48cb-a4be-5a256730042e" providerId="ADAL" clId="{6DD0697A-B8F1-4B78-A376-9D3C0A0BF986}" dt="2025-08-07T12:53:26.019" v="2304" actId="1076"/>
          <ac:cxnSpMkLst>
            <pc:docMk/>
            <pc:sldMk cId="1416143410" sldId="2147480309"/>
            <ac:cxnSpMk id="60" creationId="{AE22B808-CF4D-0BE1-BC6A-515D3DA56B3B}"/>
          </ac:cxnSpMkLst>
        </pc:cxnChg>
        <pc:cxnChg chg="add mod">
          <ac:chgData name="Potekhin, Ivan" userId="16858b7e-5a4f-48cb-a4be-5a256730042e" providerId="ADAL" clId="{6DD0697A-B8F1-4B78-A376-9D3C0A0BF986}" dt="2025-08-07T12:59:30.330" v="2396" actId="14100"/>
          <ac:cxnSpMkLst>
            <pc:docMk/>
            <pc:sldMk cId="1416143410" sldId="2147480309"/>
            <ac:cxnSpMk id="2048" creationId="{903FBB16-03EA-5360-EDC5-2D52D29CE0B4}"/>
          </ac:cxnSpMkLst>
        </pc:cxnChg>
        <pc:cxnChg chg="add mod">
          <ac:chgData name="Potekhin, Ivan" userId="16858b7e-5a4f-48cb-a4be-5a256730042e" providerId="ADAL" clId="{6DD0697A-B8F1-4B78-A376-9D3C0A0BF986}" dt="2025-08-07T12:59:12.627" v="2393" actId="1076"/>
          <ac:cxnSpMkLst>
            <pc:docMk/>
            <pc:sldMk cId="1416143410" sldId="2147480309"/>
            <ac:cxnSpMk id="2049" creationId="{54C51B4B-730F-6464-DFA1-38910DFF1ED0}"/>
          </ac:cxnSpMkLst>
        </pc:cxnChg>
        <pc:cxnChg chg="add mod">
          <ac:chgData name="Potekhin, Ivan" userId="16858b7e-5a4f-48cb-a4be-5a256730042e" providerId="ADAL" clId="{6DD0697A-B8F1-4B78-A376-9D3C0A0BF986}" dt="2025-08-07T12:59:51.074" v="2398" actId="1076"/>
          <ac:cxnSpMkLst>
            <pc:docMk/>
            <pc:sldMk cId="1416143410" sldId="2147480309"/>
            <ac:cxnSpMk id="2053" creationId="{780F66B8-BAFF-0A90-4A80-A6C8B130BCF2}"/>
          </ac:cxnSpMkLst>
        </pc:cxnChg>
        <pc:cxnChg chg="add del mod">
          <ac:chgData name="Potekhin, Ivan" userId="16858b7e-5a4f-48cb-a4be-5a256730042e" providerId="ADAL" clId="{6DD0697A-B8F1-4B78-A376-9D3C0A0BF986}" dt="2025-08-07T13:02:17.362" v="2400" actId="478"/>
          <ac:cxnSpMkLst>
            <pc:docMk/>
            <pc:sldMk cId="1416143410" sldId="2147480309"/>
            <ac:cxnSpMk id="2057" creationId="{FC6FF17F-5A66-C540-BC0E-668306AAB5CD}"/>
          </ac:cxnSpMkLst>
        </pc:cxnChg>
        <pc:cxnChg chg="add del mod">
          <ac:chgData name="Potekhin, Ivan" userId="16858b7e-5a4f-48cb-a4be-5a256730042e" providerId="ADAL" clId="{6DD0697A-B8F1-4B78-A376-9D3C0A0BF986}" dt="2025-08-07T12:59:55.150" v="2399" actId="478"/>
          <ac:cxnSpMkLst>
            <pc:docMk/>
            <pc:sldMk cId="1416143410" sldId="2147480309"/>
            <ac:cxnSpMk id="2058" creationId="{DB24CE02-A68F-0619-477F-77EF6ADB77AB}"/>
          </ac:cxnSpMkLst>
        </pc:cxnChg>
      </pc:sldChg>
      <pc:sldChg chg="modSp add mod ord">
        <pc:chgData name="Potekhin, Ivan" userId="16858b7e-5a4f-48cb-a4be-5a256730042e" providerId="ADAL" clId="{6DD0697A-B8F1-4B78-A376-9D3C0A0BF986}" dt="2025-08-08T06:47:52.135" v="2659" actId="20577"/>
        <pc:sldMkLst>
          <pc:docMk/>
          <pc:sldMk cId="2689401949" sldId="2147480310"/>
        </pc:sldMkLst>
        <pc:spChg chg="mod">
          <ac:chgData name="Potekhin, Ivan" userId="16858b7e-5a4f-48cb-a4be-5a256730042e" providerId="ADAL" clId="{6DD0697A-B8F1-4B78-A376-9D3C0A0BF986}" dt="2025-08-08T06:47:52.135" v="2659" actId="20577"/>
          <ac:spMkLst>
            <pc:docMk/>
            <pc:sldMk cId="2689401949" sldId="2147480310"/>
            <ac:spMk id="4" creationId="{714188A2-6414-F94E-265D-0C44D59C2AC6}"/>
          </ac:spMkLst>
        </pc:spChg>
        <pc:spChg chg="mod">
          <ac:chgData name="Potekhin, Ivan" userId="16858b7e-5a4f-48cb-a4be-5a256730042e" providerId="ADAL" clId="{6DD0697A-B8F1-4B78-A376-9D3C0A0BF986}" dt="2025-08-08T06:47:43.011" v="2653" actId="1076"/>
          <ac:spMkLst>
            <pc:docMk/>
            <pc:sldMk cId="2689401949" sldId="2147480310"/>
            <ac:spMk id="40" creationId="{B7EBAD29-1E77-9074-BAD1-0E61CE7B3018}"/>
          </ac:spMkLst>
        </pc:spChg>
        <pc:spChg chg="mod">
          <ac:chgData name="Potekhin, Ivan" userId="16858b7e-5a4f-48cb-a4be-5a256730042e" providerId="ADAL" clId="{6DD0697A-B8F1-4B78-A376-9D3C0A0BF986}" dt="2025-08-08T06:47:40.021" v="2652" actId="1076"/>
          <ac:spMkLst>
            <pc:docMk/>
            <pc:sldMk cId="2689401949" sldId="2147480310"/>
            <ac:spMk id="42" creationId="{BFE7D6E1-28D8-A5D7-371C-11C6802637A3}"/>
          </ac:spMkLst>
        </pc:spChg>
        <pc:spChg chg="mod">
          <ac:chgData name="Potekhin, Ivan" userId="16858b7e-5a4f-48cb-a4be-5a256730042e" providerId="ADAL" clId="{6DD0697A-B8F1-4B78-A376-9D3C0A0BF986}" dt="2025-08-08T06:47:36.940" v="2651" actId="1076"/>
          <ac:spMkLst>
            <pc:docMk/>
            <pc:sldMk cId="2689401949" sldId="2147480310"/>
            <ac:spMk id="44" creationId="{EE1032EC-D4D3-87FF-DCD2-386781DC1681}"/>
          </ac:spMkLst>
        </pc:spChg>
        <pc:spChg chg="mod">
          <ac:chgData name="Potekhin, Ivan" userId="16858b7e-5a4f-48cb-a4be-5a256730042e" providerId="ADAL" clId="{6DD0697A-B8F1-4B78-A376-9D3C0A0BF986}" dt="2025-08-08T06:35:08.511" v="2625" actId="20577"/>
          <ac:spMkLst>
            <pc:docMk/>
            <pc:sldMk cId="2689401949" sldId="2147480310"/>
            <ac:spMk id="49" creationId="{57CD210E-25CA-321C-7F25-604FCB77E775}"/>
          </ac:spMkLst>
        </pc:spChg>
        <pc:spChg chg="mod">
          <ac:chgData name="Potekhin, Ivan" userId="16858b7e-5a4f-48cb-a4be-5a256730042e" providerId="ADAL" clId="{6DD0697A-B8F1-4B78-A376-9D3C0A0BF986}" dt="2025-08-08T06:36:01.883" v="2650" actId="20577"/>
          <ac:spMkLst>
            <pc:docMk/>
            <pc:sldMk cId="2689401949" sldId="2147480310"/>
            <ac:spMk id="55" creationId="{8F2036C0-0274-D9C2-86C6-4C93BC8251F5}"/>
          </ac:spMkLst>
        </pc:spChg>
        <pc:spChg chg="mod">
          <ac:chgData name="Potekhin, Ivan" userId="16858b7e-5a4f-48cb-a4be-5a256730042e" providerId="ADAL" clId="{6DD0697A-B8F1-4B78-A376-9D3C0A0BF986}" dt="2025-08-08T06:35:55.278" v="2647" actId="14100"/>
          <ac:spMkLst>
            <pc:docMk/>
            <pc:sldMk cId="2689401949" sldId="2147480310"/>
            <ac:spMk id="2056" creationId="{A6EB13EA-B28F-A51D-C97F-BE1287FE4EB3}"/>
          </ac:spMkLst>
        </pc:spChg>
      </pc:sldChg>
      <pc:sldChg chg="add del">
        <pc:chgData name="Potekhin, Ivan" userId="16858b7e-5a4f-48cb-a4be-5a256730042e" providerId="ADAL" clId="{6DD0697A-B8F1-4B78-A376-9D3C0A0BF986}" dt="2025-08-07T13:08:56.622" v="2468" actId="47"/>
        <pc:sldMkLst>
          <pc:docMk/>
          <pc:sldMk cId="158678151" sldId="2147480311"/>
        </pc:sldMkLst>
      </pc:sldChg>
      <pc:sldChg chg="delSp modSp add mod ord">
        <pc:chgData name="Potekhin, Ivan" userId="16858b7e-5a4f-48cb-a4be-5a256730042e" providerId="ADAL" clId="{6DD0697A-B8F1-4B78-A376-9D3C0A0BF986}" dt="2025-08-07T13:09:34.907" v="2479" actId="478"/>
        <pc:sldMkLst>
          <pc:docMk/>
          <pc:sldMk cId="2624564795" sldId="2147480311"/>
        </pc:sldMkLst>
        <pc:spChg chg="mod">
          <ac:chgData name="Potekhin, Ivan" userId="16858b7e-5a4f-48cb-a4be-5a256730042e" providerId="ADAL" clId="{6DD0697A-B8F1-4B78-A376-9D3C0A0BF986}" dt="2025-08-07T13:09:19.233" v="2476" actId="6549"/>
          <ac:spMkLst>
            <pc:docMk/>
            <pc:sldMk cId="2624564795" sldId="2147480311"/>
            <ac:spMk id="4" creationId="{DAAA820D-51D1-6519-2927-CC401A7298D1}"/>
          </ac:spMkLst>
        </pc:spChg>
        <pc:spChg chg="del">
          <ac:chgData name="Potekhin, Ivan" userId="16858b7e-5a4f-48cb-a4be-5a256730042e" providerId="ADAL" clId="{6DD0697A-B8F1-4B78-A376-9D3C0A0BF986}" dt="2025-08-07T13:09:31.991" v="2478" actId="478"/>
          <ac:spMkLst>
            <pc:docMk/>
            <pc:sldMk cId="2624564795" sldId="2147480311"/>
            <ac:spMk id="6" creationId="{F0AA9585-7EE1-4917-758F-0F29365B1F88}"/>
          </ac:spMkLst>
        </pc:spChg>
        <pc:spChg chg="del">
          <ac:chgData name="Potekhin, Ivan" userId="16858b7e-5a4f-48cb-a4be-5a256730042e" providerId="ADAL" clId="{6DD0697A-B8F1-4B78-A376-9D3C0A0BF986}" dt="2025-08-07T13:09:34.907" v="2479" actId="478"/>
          <ac:spMkLst>
            <pc:docMk/>
            <pc:sldMk cId="2624564795" sldId="2147480311"/>
            <ac:spMk id="7" creationId="{7BE5CA17-A213-4C5E-1EFE-B7CA78050C79}"/>
          </ac:spMkLst>
        </pc:spChg>
        <pc:spChg chg="del">
          <ac:chgData name="Potekhin, Ivan" userId="16858b7e-5a4f-48cb-a4be-5a256730042e" providerId="ADAL" clId="{6DD0697A-B8F1-4B78-A376-9D3C0A0BF986}" dt="2025-08-07T13:09:31.991" v="2478" actId="478"/>
          <ac:spMkLst>
            <pc:docMk/>
            <pc:sldMk cId="2624564795" sldId="2147480311"/>
            <ac:spMk id="8" creationId="{5247B6EB-0607-E820-3AC7-F03828DA3DD4}"/>
          </ac:spMkLst>
        </pc:spChg>
        <pc:spChg chg="del">
          <ac:chgData name="Potekhin, Ivan" userId="16858b7e-5a4f-48cb-a4be-5a256730042e" providerId="ADAL" clId="{6DD0697A-B8F1-4B78-A376-9D3C0A0BF986}" dt="2025-08-07T13:09:31.991" v="2478" actId="478"/>
          <ac:spMkLst>
            <pc:docMk/>
            <pc:sldMk cId="2624564795" sldId="2147480311"/>
            <ac:spMk id="9" creationId="{230D244E-0DD4-EFA7-E6FE-E12C6C004D61}"/>
          </ac:spMkLst>
        </pc:spChg>
        <pc:picChg chg="del">
          <ac:chgData name="Potekhin, Ivan" userId="16858b7e-5a4f-48cb-a4be-5a256730042e" providerId="ADAL" clId="{6DD0697A-B8F1-4B78-A376-9D3C0A0BF986}" dt="2025-08-07T13:09:28.498" v="2477" actId="478"/>
          <ac:picMkLst>
            <pc:docMk/>
            <pc:sldMk cId="2624564795" sldId="2147480311"/>
            <ac:picMk id="2" creationId="{74EC9D12-E733-F4BF-F252-E362F5BD1069}"/>
          </ac:picMkLst>
        </pc:picChg>
        <pc:picChg chg="del">
          <ac:chgData name="Potekhin, Ivan" userId="16858b7e-5a4f-48cb-a4be-5a256730042e" providerId="ADAL" clId="{6DD0697A-B8F1-4B78-A376-9D3C0A0BF986}" dt="2025-08-07T13:09:31.991" v="2478" actId="478"/>
          <ac:picMkLst>
            <pc:docMk/>
            <pc:sldMk cId="2624564795" sldId="2147480311"/>
            <ac:picMk id="3" creationId="{47F50C1B-C5F2-0149-7428-2C2BC13ADB87}"/>
          </ac:picMkLst>
        </pc:picChg>
        <pc:picChg chg="del">
          <ac:chgData name="Potekhin, Ivan" userId="16858b7e-5a4f-48cb-a4be-5a256730042e" providerId="ADAL" clId="{6DD0697A-B8F1-4B78-A376-9D3C0A0BF986}" dt="2025-08-07T13:09:31.991" v="2478" actId="478"/>
          <ac:picMkLst>
            <pc:docMk/>
            <pc:sldMk cId="2624564795" sldId="2147480311"/>
            <ac:picMk id="5" creationId="{F19F1422-8C7F-B3B1-CC85-DBE77FA5E4D5}"/>
          </ac:picMkLst>
        </pc:picChg>
      </pc:sldChg>
      <pc:sldChg chg="modSp add mod ord">
        <pc:chgData name="Potekhin, Ivan" userId="16858b7e-5a4f-48cb-a4be-5a256730042e" providerId="ADAL" clId="{6DD0697A-B8F1-4B78-A376-9D3C0A0BF986}" dt="2025-08-07T13:09:47.291" v="2489" actId="20577"/>
        <pc:sldMkLst>
          <pc:docMk/>
          <pc:sldMk cId="3004942248" sldId="2147480312"/>
        </pc:sldMkLst>
        <pc:spChg chg="mod">
          <ac:chgData name="Potekhin, Ivan" userId="16858b7e-5a4f-48cb-a4be-5a256730042e" providerId="ADAL" clId="{6DD0697A-B8F1-4B78-A376-9D3C0A0BF986}" dt="2025-08-07T13:09:47.291" v="2489" actId="20577"/>
          <ac:spMkLst>
            <pc:docMk/>
            <pc:sldMk cId="3004942248" sldId="2147480312"/>
            <ac:spMk id="4" creationId="{0DFFAEDF-8683-1B97-17A1-CC372C7DB39C}"/>
          </ac:spMkLst>
        </pc:spChg>
      </pc:sldChg>
      <pc:sldChg chg="modSp add mod ord">
        <pc:chgData name="Potekhin, Ivan" userId="16858b7e-5a4f-48cb-a4be-5a256730042e" providerId="ADAL" clId="{6DD0697A-B8F1-4B78-A376-9D3C0A0BF986}" dt="2025-08-07T13:36:58.270" v="2505" actId="1076"/>
        <pc:sldMkLst>
          <pc:docMk/>
          <pc:sldMk cId="467463274" sldId="2147480313"/>
        </pc:sldMkLst>
        <pc:spChg chg="mod">
          <ac:chgData name="Potekhin, Ivan" userId="16858b7e-5a4f-48cb-a4be-5a256730042e" providerId="ADAL" clId="{6DD0697A-B8F1-4B78-A376-9D3C0A0BF986}" dt="2025-08-07T13:36:58.270" v="2505" actId="1076"/>
          <ac:spMkLst>
            <pc:docMk/>
            <pc:sldMk cId="467463274" sldId="2147480313"/>
            <ac:spMk id="4" creationId="{272E3271-91CA-4BB8-5608-85959C370EC9}"/>
          </ac:spMkLst>
        </pc:spChg>
      </pc:sldChg>
      <pc:sldChg chg="add del">
        <pc:chgData name="Potekhin, Ivan" userId="16858b7e-5a4f-48cb-a4be-5a256730042e" providerId="ADAL" clId="{6DD0697A-B8F1-4B78-A376-9D3C0A0BF986}" dt="2025-08-08T08:52:30.541" v="2660" actId="47"/>
        <pc:sldMkLst>
          <pc:docMk/>
          <pc:sldMk cId="2775588790" sldId="2147480314"/>
        </pc:sldMkLst>
      </pc:sldChg>
      <pc:sldChg chg="modSp add mod ord">
        <pc:chgData name="Potekhin, Ivan" userId="16858b7e-5a4f-48cb-a4be-5a256730042e" providerId="ADAL" clId="{6DD0697A-B8F1-4B78-A376-9D3C0A0BF986}" dt="2025-08-08T06:01:41.234" v="2609" actId="1076"/>
        <pc:sldMkLst>
          <pc:docMk/>
          <pc:sldMk cId="1849851139" sldId="2147480315"/>
        </pc:sldMkLst>
        <pc:spChg chg="mod">
          <ac:chgData name="Potekhin, Ivan" userId="16858b7e-5a4f-48cb-a4be-5a256730042e" providerId="ADAL" clId="{6DD0697A-B8F1-4B78-A376-9D3C0A0BF986}" dt="2025-08-08T06:01:41.234" v="2609" actId="1076"/>
          <ac:spMkLst>
            <pc:docMk/>
            <pc:sldMk cId="1849851139" sldId="2147480315"/>
            <ac:spMk id="4" creationId="{5B5DC9D9-2D07-573F-379E-9340C4F0239A}"/>
          </ac:spMkLst>
        </pc:spChg>
      </pc:sldChg>
      <pc:sldMasterChg chg="del delSldLayout">
        <pc:chgData name="Potekhin, Ivan" userId="16858b7e-5a4f-48cb-a4be-5a256730042e" providerId="ADAL" clId="{6DD0697A-B8F1-4B78-A376-9D3C0A0BF986}" dt="2025-08-08T08:52:30.541" v="2660" actId="47"/>
        <pc:sldMasterMkLst>
          <pc:docMk/>
          <pc:sldMasterMk cId="279040746" sldId="2147483773"/>
        </pc:sldMasterMkLst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1392757646" sldId="2147483774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2413990803" sldId="2147483775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2224860793" sldId="2147483776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684495438" sldId="2147483777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849095339" sldId="2147483778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1064316708" sldId="2147483779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2661270186" sldId="2147483780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293526494" sldId="2147483781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4083730234" sldId="2147483782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4101099043" sldId="2147483783"/>
          </pc:sldLayoutMkLst>
        </pc:sldLayoutChg>
        <pc:sldLayoutChg chg="del">
          <pc:chgData name="Potekhin, Ivan" userId="16858b7e-5a4f-48cb-a4be-5a256730042e" providerId="ADAL" clId="{6DD0697A-B8F1-4B78-A376-9D3C0A0BF986}" dt="2025-08-08T08:52:30.541" v="2660" actId="47"/>
          <pc:sldLayoutMkLst>
            <pc:docMk/>
            <pc:sldMasterMk cId="279040746" sldId="2147483773"/>
            <pc:sldLayoutMk cId="1956671074" sldId="2147483784"/>
          </pc:sldLayoutMkLst>
        </pc:sldLayoutChg>
      </pc:sldMasterChg>
      <pc:sldMasterChg chg="del delSldLayout">
        <pc:chgData name="Potekhin, Ivan" userId="16858b7e-5a4f-48cb-a4be-5a256730042e" providerId="ADAL" clId="{6DD0697A-B8F1-4B78-A376-9D3C0A0BF986}" dt="2025-08-07T13:58:36.057" v="2506" actId="47"/>
        <pc:sldMasterMkLst>
          <pc:docMk/>
          <pc:sldMasterMk cId="795037376" sldId="2147483773"/>
        </pc:sldMasterMkLst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211018494" sldId="2147483774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4272588178" sldId="2147483775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3561615479" sldId="2147483776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1743733218" sldId="2147483777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382340299" sldId="2147483778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3661197982" sldId="2147483779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249077806" sldId="2147483780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2733196315" sldId="2147483781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1699958363" sldId="2147483782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1261830629" sldId="2147483783"/>
          </pc:sldLayoutMkLst>
        </pc:sldLayoutChg>
        <pc:sldLayoutChg chg="del">
          <pc:chgData name="Potekhin, Ivan" userId="16858b7e-5a4f-48cb-a4be-5a256730042e" providerId="ADAL" clId="{6DD0697A-B8F1-4B78-A376-9D3C0A0BF986}" dt="2025-08-07T13:58:36.057" v="2506" actId="47"/>
          <pc:sldLayoutMkLst>
            <pc:docMk/>
            <pc:sldMasterMk cId="795037376" sldId="2147483773"/>
            <pc:sldLayoutMk cId="255284631" sldId="2147483784"/>
          </pc:sldLayoutMkLst>
        </pc:sldLayoutChg>
      </pc:sldMasterChg>
    </pc:docChg>
  </pc:docChgLst>
  <pc:docChgLst>
    <pc:chgData name="Potekhin, Ivan" userId="16858b7e-5a4f-48cb-a4be-5a256730042e" providerId="ADAL" clId="{75FA6CAE-3B76-494F-BB29-286635BB55C0}"/>
    <pc:docChg chg="addSld">
      <pc:chgData name="Potekhin, Ivan" userId="16858b7e-5a4f-48cb-a4be-5a256730042e" providerId="ADAL" clId="{75FA6CAE-3B76-494F-BB29-286635BB55C0}" dt="2025-08-05T13:20:00.884" v="0" actId="680"/>
      <pc:docMkLst>
        <pc:docMk/>
      </pc:docMkLst>
      <pc:sldChg chg="new">
        <pc:chgData name="Potekhin, Ivan" userId="16858b7e-5a4f-48cb-a4be-5a256730042e" providerId="ADAL" clId="{75FA6CAE-3B76-494F-BB29-286635BB55C0}" dt="2025-08-05T13:20:00.884" v="0" actId="680"/>
        <pc:sldMkLst>
          <pc:docMk/>
          <pc:sldMk cId="4200984266" sldId="2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0-A74D-93A5-7534D9230C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0-A74D-93A5-7534D9230C6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0-A74D-93A5-7534D9230C6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0-A74D-93A5-7534D9230C6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0-A74D-93A5-7534D9230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0-A74D-93A5-7534D9230C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0-A74D-93A5-7534D9230C6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0-A74D-93A5-7534D9230C6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0-A74D-93A5-7534D9230C6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0-A74D-93A5-7534D9230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2F52-AC9E-4D28-9DE0-CC45A876550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E845-60FF-4246-812B-EE3481319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8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2D0A6-B4F8-4459-B2F7-0AC97AB13DC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9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1AB2-063D-2D1C-84C7-1A399994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C1AD9-01FF-E1E3-16DA-8F8312C4F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B843F-EF12-A2BE-4FB7-5444BCEF1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41D62-EA61-CD92-37A8-5AD3E7031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2D0A6-B4F8-4459-B2F7-0AC97AB13DC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4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CB66-2A70-9331-A4DE-9F745206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C55383-776D-85E0-EEA6-703B18863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7FB09-1405-9350-8751-70BB2CA97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66D7-163E-E5EC-8167-875E7EF85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2D0A6-B4F8-4459-B2F7-0AC97AB13DC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0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0A14-B2C2-1E21-6CA1-1401FB54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960A2-FDDE-6FB0-B200-950B0F05B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D6CE9-C815-24D6-C8F5-7F63C1191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F5B5-9F58-948F-71B1-C2A293274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2D0A6-B4F8-4459-B2F7-0AC97AB13DC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0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0E8B4-2183-EBCD-6B41-90105E3B1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7E5CF-4558-DB53-7020-7BCCE1180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37ED2-3910-5280-1E98-B9C51D4F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444B0-6F44-12BA-D980-026F24292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2D0A6-B4F8-4459-B2F7-0AC97AB13DC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9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573B-E20E-04BF-A24B-9E259A8E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DA937-3025-DBA7-4631-7C25125F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76DA-2B0F-8BB8-490B-F1B5F0BB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AC26A-1B27-E700-0210-79A7FB24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10DAE-C82F-4E66-DA94-7DE945B4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51E8-C5AF-8484-8A3B-89B8F3FE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11DDA-C233-264F-44ED-E2B7F60D1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3828-EB46-03D3-C123-8C74CE7A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0F8D-82ED-327F-7580-01ADAF14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55510-C932-40BF-4AF4-CA4302DD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733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721965-6C55-4F10-AA69-5F13BD7B7E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779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07988" y="735724"/>
            <a:ext cx="5400000" cy="504844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13" y="735724"/>
            <a:ext cx="5400000" cy="504844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A5D2D8-AF67-4E86-9A56-BB7E33AAB3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392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293813"/>
            <a:ext cx="11376025" cy="4597401"/>
          </a:xfrm>
        </p:spPr>
        <p:txBody>
          <a:bodyPr numCol="3" spcCol="540000"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600"/>
              </a:spcBef>
              <a:defRPr sz="1600"/>
            </a:lvl2pPr>
            <a:lvl3pPr>
              <a:lnSpc>
                <a:spcPct val="110000"/>
              </a:lnSpc>
              <a:spcBef>
                <a:spcPts val="300"/>
              </a:spcBef>
              <a:defRPr sz="1600"/>
            </a:lvl3pPr>
            <a:lvl4pPr marL="538163" indent="-271463">
              <a:lnSpc>
                <a:spcPct val="110000"/>
              </a:lnSpc>
              <a:spcBef>
                <a:spcPts val="0"/>
              </a:spcBef>
              <a:buFont typeface="Mars Centra" pitchFamily="2" charset="0"/>
              <a:buChar char="–"/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9A982-FD24-4B1B-A6A4-7E8FC26F04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763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7989" y="320400"/>
            <a:ext cx="5399999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7988" y="1293813"/>
            <a:ext cx="540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384013" y="319089"/>
            <a:ext cx="5400000" cy="588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C84F4-1604-4B26-911A-6D59E50434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96161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319088"/>
            <a:ext cx="11376024" cy="588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C9F148-BFB7-4454-9610-53F2EDF50C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5646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blu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1875A1-F65F-4B50-BAF6-734D4C55A1D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545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8B418-1B46-4035-ABFC-3B48A49C94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611942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A2493-72C9-401B-9776-2963A8D6C5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5018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48B81-086D-4776-8D54-BC3C30EF30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0433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373327-7AF1-417E-A1C3-92FC3EE330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796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83E74-C66D-3A85-D4A8-27A6245E1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BD1A7-B4A7-9E11-218F-7093D724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06E6-FEA7-DA09-A7CB-BDC7C01F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47F40-D49A-3473-178A-24E54B5C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B7A88-B428-8197-7ECB-076A8967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359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B54A-D829-42C7-8E9A-934A43D594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246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FA2DD-A8C5-4436-8BDF-5CBABDE58B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8445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D4B673-27E2-470D-B6A7-DD87A7877F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407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1065B35-1D53-483B-A89C-9D6C92ABCE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AA1600-2EB7-4244-87C7-EF61C705639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247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 blu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A3119EE-FC67-44C2-BCCA-FBF3BDAEC5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1875A1-F65F-4B50-BAF6-734D4C55A1D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797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 n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EE513-4076-49BC-BD8A-107387543B6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698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blue no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11613-9B23-4AF1-A47E-F03FBFE435B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54853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green no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93951-35E7-4372-8B58-33F93C2B94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4141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yellow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9" y="1851760"/>
            <a:ext cx="756443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8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5B9CAB-5021-4153-B379-8BB448CB90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6450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6435CE-64BE-4BB7-92A8-96AAA28E86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095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2075" y="3093266"/>
            <a:ext cx="9467850" cy="1258018"/>
          </a:xfrm>
        </p:spPr>
        <p:txBody>
          <a:bodyPr anchor="t" anchorCtr="0"/>
          <a:lstStyle>
            <a:lvl1pPr algn="ctr">
              <a:lnSpc>
                <a:spcPct val="83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67075" y="4351284"/>
            <a:ext cx="5657850" cy="1539929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410" y="585788"/>
            <a:ext cx="4248000" cy="1817804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373451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Copyright © 2023 Mars, Incorporated — Confidential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8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27E5EB-5570-41C8-9B9D-21792B61F9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8642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3 lin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0163" y="1494413"/>
            <a:ext cx="9596886" cy="3897630"/>
          </a:xfrm>
        </p:spPr>
        <p:txBody>
          <a:bodyPr anchor="ctr" anchorCtr="0"/>
          <a:lstStyle>
            <a:lvl1pPr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52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8BEB04-2EFC-4928-9F67-B08DA004BD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054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000" y="422577"/>
            <a:ext cx="1224000" cy="523774"/>
          </a:xfrm>
          <a:prstGeom prst="rect">
            <a:avLst/>
          </a:prstGeom>
        </p:spPr>
      </p:pic>
      <p:sp>
        <p:nvSpPr>
          <p:cNvPr id="4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291683" y="3028729"/>
            <a:ext cx="5695156" cy="2862483"/>
          </a:xfrm>
        </p:spPr>
        <p:txBody>
          <a:bodyPr/>
          <a:lstStyle>
            <a:lvl1pPr marL="0" indent="0" algn="ctr">
              <a:lnSpc>
                <a:spcPct val="85000"/>
              </a:lnSpc>
              <a:buFont typeface="Arial" panose="020B0604020202020204" pitchFamily="34" charset="0"/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j-lt"/>
              </a:defRPr>
            </a:lvl2pPr>
            <a:lvl3pPr marL="0" indent="0" algn="ctr">
              <a:lnSpc>
                <a:spcPct val="85000"/>
              </a:lnSpc>
              <a:buNone/>
              <a:defRPr sz="2800" b="0">
                <a:solidFill>
                  <a:schemeClr val="accent2"/>
                </a:solidFill>
                <a:latin typeface="+mj-lt"/>
              </a:defRPr>
            </a:lvl3pPr>
            <a:lvl4pPr marL="0" indent="0" algn="ctr">
              <a:lnSpc>
                <a:spcPct val="85000"/>
              </a:lnSpc>
              <a:buNone/>
              <a:defRPr sz="2800" b="0">
                <a:solidFill>
                  <a:schemeClr val="accent3"/>
                </a:solidFill>
              </a:defRPr>
            </a:lvl4pPr>
            <a:lvl5pPr marL="0" indent="0" algn="ctr">
              <a:lnSpc>
                <a:spcPct val="85000"/>
              </a:lnSpc>
              <a:buNone/>
              <a:defRPr sz="2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4373451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Copyright © 2023 Mars, Incorporated — Confidential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13CD6-C4AE-4531-9D8A-7DE8F357F539}"/>
              </a:ext>
            </a:extLst>
          </p:cNvPr>
          <p:cNvSpPr txBox="1"/>
          <p:nvPr userDrawn="1"/>
        </p:nvSpPr>
        <p:spPr>
          <a:xfrm>
            <a:off x="3291680" y="1942981"/>
            <a:ext cx="5608800" cy="8002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200" b="0">
                <a:solidFill>
                  <a:schemeClr val="accent2"/>
                </a:solidFill>
                <a:latin typeface="+mj-lt"/>
              </a:rPr>
              <a:t>Thank you</a:t>
            </a:r>
            <a:endParaRPr lang="en-GB" sz="5200" b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654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06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© 2023 Mars. Incorporated — Confidential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80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7D84-987A-00F5-2E58-989017214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2075-F5F6-0AA3-2035-BD749990C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FAD9-776B-6855-55C2-FC75B4A2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6BEA-C9C3-372B-C540-57C220C7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1BE4-00FC-E679-6288-9A257F64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81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4881-3456-B518-5922-99B167CA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82B2-93A2-DD38-B103-C5ABF0DC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BE0E-3ACD-80D2-3FEB-705CC4AC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3F47C-C641-CDC3-F38E-F316D8BA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DDA62-61E7-FB61-CD83-CC2B38D9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00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D731-4AFA-B140-32D2-E267385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B144F-5825-BFC8-0A33-36130BD0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D5C23-C2EF-F36A-37B5-822C701E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BDC6-4BF3-88A6-1616-D039A12A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5876-246D-9E38-4587-BABBA817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066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CCFB-1B55-BE62-BE62-4E85A22F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A29C-64FC-49FB-78EF-A16D6FBD5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9DE44-5AD0-B95A-FECD-B5BEA8C9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E2BA2-8E09-9301-745B-D9674D73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D61F3-AE2E-F36F-5895-5B4445E8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C7525-3298-715A-E9CC-C0A7048B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72A4-5818-7CB2-9E24-4EA7926D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535C-5AEA-E457-38E0-9BD5EE4BF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149C-99C6-ACBA-6774-0E292A012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AA9B5-741E-CA40-A49F-1A9FBDA7A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473FE-9091-78C0-C208-984CE7EF8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9ED31-CD86-8D83-5670-F8198A96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6948C-2DC4-0252-7461-EDE50586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A1F16-B639-47CE-1FC7-049D4DAD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600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C30D-EAB0-C44D-3CF5-9A118100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85156-9028-6B45-EA4A-54F544A2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B221E-2CC9-FE3C-6021-9B6526B8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8C061-5A8E-70B9-A492-7FF4636A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93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2075" y="3093266"/>
            <a:ext cx="9467850" cy="1258018"/>
          </a:xfrm>
        </p:spPr>
        <p:txBody>
          <a:bodyPr anchor="t" anchorCtr="0"/>
          <a:lstStyle>
            <a:lvl1pPr algn="ctr">
              <a:lnSpc>
                <a:spcPct val="83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67075" y="4351284"/>
            <a:ext cx="5657850" cy="153992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410" y="585788"/>
            <a:ext cx="4248000" cy="1817803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373451" y="6537675"/>
            <a:ext cx="344509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Copyright © 2023 Mars, Incorporated — Confidential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1C6FA-41E6-14D8-9C16-52363542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419D2-446F-DA70-F341-3AAFE50C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24E20-FE89-777F-5809-C504E22E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008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BE7-2B0D-368D-2806-2FC14590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B9B0-C735-16BA-9D4F-E17C21AD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43D0A-DA36-8088-07E9-3B40B2F1A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7D8C7-0323-67EE-5AAE-587DE1F2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DD6B6-28D0-88E4-0B40-CB41540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95DCD-1A31-68A4-CC72-040D99EF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776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A8EB-0FFA-CAFE-9BA7-74A0A81A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F9645-DDB5-DDDF-49D8-F882E219D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85A45-84EA-5128-4EE8-16A8856D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9BFB-0962-B46E-0414-FF2656D5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F719-DFCB-034D-CAE7-03A5D5FE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EB7D3-594A-E101-8116-51F48F28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043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22E9-EAA9-5D41-E235-70FCB559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5BDE0-539B-C1F1-E78B-0928BF004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33D59-F3CE-18DB-4FCB-4BCCBF0F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A6E6-4C1C-A765-BE90-44EA4908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0F8D-A6B7-313D-AF70-65E9AFFB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9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3D7D7-E9C9-2D6F-F860-4F6438A01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B20A6-C7D6-95A3-D4C2-EE6199F6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6A40D-30F0-1020-E3FD-C21C44D3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B8B8-9819-392F-10E1-DCF0F8DA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170D7-ADBF-F38B-B6EF-1B5DB1E3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3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605C7-2DBE-4843-8EB8-F3417BA07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877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53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407987" y="735724"/>
            <a:ext cx="11376025" cy="504844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C04D4-AFB4-4B72-BAFC-633B713E7B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429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293813"/>
            <a:ext cx="79200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34E2D-5830-40D4-BBF0-13FAEC1084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465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673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04A4A7-124E-45C5-A0FF-E2BD12F70D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69935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4086C3-6A4B-4239-A5EB-F081107E46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0077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3D84-FA2F-6BF6-570F-3E43035F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25666-D413-B27B-9E23-E1FBCF1DD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C850-7A3F-3F25-BF0F-4D9604F1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5D05F-CCD2-993F-D671-D0EE45F9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0B52-35D3-EA48-3DCD-B3D61F9A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2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A027B6-E53A-4829-98BC-4B973D0BE4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344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2075" y="1356873"/>
            <a:ext cx="9467849" cy="2207217"/>
          </a:xfrm>
        </p:spPr>
        <p:txBody>
          <a:bodyPr anchor="b"/>
          <a:lstStyle>
            <a:lvl1pPr algn="ctr">
              <a:lnSpc>
                <a:spcPct val="83000"/>
              </a:lnSpc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4575" y="3998889"/>
            <a:ext cx="7562850" cy="929093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A027B6-E53A-4829-98BC-4B973D0BE4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6627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Purpo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2">
            <a:extLst>
              <a:ext uri="{FF2B5EF4-FFF2-40B4-BE49-F238E27FC236}">
                <a16:creationId xmlns:a16="http://schemas.microsoft.com/office/drawing/2014/main" id="{E2940A12-FF9E-48C2-A2B6-A6BE211BF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149DDF2-C888-4954-BECC-417EE4378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2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4868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5654" y="320399"/>
            <a:ext cx="2468880" cy="1316375"/>
          </a:xfrm>
        </p:spPr>
        <p:txBody>
          <a:bodyPr anchor="b"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63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67659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5654" y="1979458"/>
            <a:ext cx="2468880" cy="421538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63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498E150-4BD9-564C-91FD-BD6E1F236B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67659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1A208ED-821A-1D4A-A990-016F63C498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320399"/>
            <a:ext cx="2468880" cy="1316375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138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4868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5654" y="699516"/>
            <a:ext cx="2468880" cy="1207008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63" y="699516"/>
            <a:ext cx="2468880" cy="1207008"/>
          </a:xfrm>
        </p:spPr>
        <p:txBody>
          <a:bodyPr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67659" y="699516"/>
            <a:ext cx="2468880" cy="1207008"/>
          </a:xfrm>
        </p:spPr>
        <p:txBody>
          <a:bodyPr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5654" y="2258568"/>
            <a:ext cx="2468880" cy="36576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63" y="2258568"/>
            <a:ext cx="2468880" cy="3657600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498E150-4BD9-564C-91FD-BD6E1F236B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67659" y="2258568"/>
            <a:ext cx="2468880" cy="3657600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BAE3857-6696-3B41-A5D1-4858F27924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699516"/>
            <a:ext cx="2468880" cy="1207008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C066D65-8F14-0645-87F7-0180FA8712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7988" y="2258568"/>
            <a:ext cx="2468880" cy="36576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8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699516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699516"/>
            <a:ext cx="3383280" cy="1677924"/>
          </a:xfrm>
        </p:spPr>
        <p:txBody>
          <a:bodyPr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699516"/>
            <a:ext cx="3383280" cy="1677924"/>
          </a:xfrm>
        </p:spPr>
        <p:txBody>
          <a:bodyPr/>
          <a:lstStyle>
            <a:lvl1pPr algn="l">
              <a:defRPr lang="en-US" sz="3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5638230-A2DA-EE4C-BD44-8060AFAE95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424D29A-552B-A143-8B5B-766355BC20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660904"/>
            <a:ext cx="3383279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19D08BA-C523-B745-9769-65E922BFCE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660904"/>
            <a:ext cx="3445200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891C6F7-FCDA-D445-A74B-3129DA371A5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028076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815003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01619413"/>
                    </a:ext>
                  </a:extLst>
                </a:gridCol>
              </a:tblGrid>
              <a:tr h="977080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0109"/>
                  </a:ext>
                </a:extLst>
              </a:tr>
              <a:tr h="5880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584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465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2231551-C043-514B-BC94-5A4A543EC0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9299" y="1429131"/>
            <a:ext cx="3017520" cy="696329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40CBC46-3FD8-D948-BEAB-9CED49550D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9" y="1429131"/>
            <a:ext cx="3017520" cy="696329"/>
          </a:xfrm>
        </p:spPr>
        <p:txBody>
          <a:bodyPr/>
          <a:lstStyle>
            <a:lvl1pPr>
              <a:defRPr lang="en-US" sz="2200" b="1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3F4CF89-8CF3-F145-9D19-24053A8746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3644" y="1429131"/>
            <a:ext cx="3017520" cy="696329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CCBE63F-2AC0-954D-A5E2-179266AF57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19299" y="2370963"/>
            <a:ext cx="3017520" cy="3374136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71165F8-5483-2940-A02B-5D35475DC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989" y="2370963"/>
            <a:ext cx="3017520" cy="3374136"/>
          </a:xfrm>
        </p:spPr>
        <p:txBody>
          <a:bodyPr/>
          <a:lstStyle>
            <a:lvl1pPr>
              <a:defRPr lang="en-US" sz="2200" b="1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3EA79B-CD87-2243-8955-5FC1AC5548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13644" y="2370963"/>
            <a:ext cx="3017520" cy="3374136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3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vertical, three row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399"/>
            <a:ext cx="4898302" cy="209029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D7364D2D-328D-F046-A207-82D4EAF122F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096000" y="0"/>
          <a:ext cx="609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5162142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806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3086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64947"/>
                  </a:ext>
                </a:extLst>
              </a:tr>
            </a:tbl>
          </a:graphicData>
        </a:graphic>
      </p:graphicFrame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1E10E5-9C34-F346-B8B4-504C6D310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9577" y="198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9577" y="2484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9577" y="4770372"/>
            <a:ext cx="4905895" cy="1889255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090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-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399"/>
            <a:ext cx="3187266" cy="2090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4A6CDA8-A50D-DD41-80D5-25E160E6BF7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060951" y="0"/>
          <a:ext cx="813104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762">
                  <a:extLst>
                    <a:ext uri="{9D8B030D-6E8A-4147-A177-3AD203B41FA5}">
                      <a16:colId xmlns:a16="http://schemas.microsoft.com/office/drawing/2014/main" val="3317168329"/>
                    </a:ext>
                  </a:extLst>
                </a:gridCol>
                <a:gridCol w="4205286">
                  <a:extLst>
                    <a:ext uri="{9D8B030D-6E8A-4147-A177-3AD203B41FA5}">
                      <a16:colId xmlns:a16="http://schemas.microsoft.com/office/drawing/2014/main" val="341640315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62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9025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1349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919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435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97444"/>
                  </a:ext>
                </a:extLst>
              </a:tr>
            </a:tbl>
          </a:graphicData>
        </a:graphic>
      </p:graphicFrame>
      <p:sp>
        <p:nvSpPr>
          <p:cNvPr id="7" name="Triangle 6">
            <a:extLst>
              <a:ext uri="{FF2B5EF4-FFF2-40B4-BE49-F238E27FC236}">
                <a16:creationId xmlns:a16="http://schemas.microsoft.com/office/drawing/2014/main" id="{6960AD71-1CE7-C24F-9E43-F651DDEFE24B}"/>
              </a:ext>
            </a:extLst>
          </p:cNvPr>
          <p:cNvSpPr/>
          <p:nvPr userDrawn="1"/>
        </p:nvSpPr>
        <p:spPr>
          <a:xfrm rot="5400000">
            <a:off x="7581066" y="402336"/>
            <a:ext cx="1143000" cy="3383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4DD4F6F-8ABC-8445-8E09-4040CE8A0B64}"/>
              </a:ext>
            </a:extLst>
          </p:cNvPr>
          <p:cNvSpPr/>
          <p:nvPr userDrawn="1"/>
        </p:nvSpPr>
        <p:spPr>
          <a:xfrm rot="5400000">
            <a:off x="7581066" y="1545336"/>
            <a:ext cx="1143000" cy="3383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378F369-E293-2942-90FD-BB94BBB96C75}"/>
              </a:ext>
            </a:extLst>
          </p:cNvPr>
          <p:cNvSpPr/>
          <p:nvPr userDrawn="1"/>
        </p:nvSpPr>
        <p:spPr>
          <a:xfrm rot="5400000">
            <a:off x="7581066" y="2688336"/>
            <a:ext cx="1143000" cy="3383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EB76DEA-32BF-194E-97A9-E18A4A8D2EB4}"/>
              </a:ext>
            </a:extLst>
          </p:cNvPr>
          <p:cNvSpPr/>
          <p:nvPr userDrawn="1"/>
        </p:nvSpPr>
        <p:spPr>
          <a:xfrm rot="5400000">
            <a:off x="7581066" y="3831336"/>
            <a:ext cx="1143000" cy="3383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7176DC2-CEC6-FD45-B3ED-4C18795D3241}"/>
              </a:ext>
            </a:extLst>
          </p:cNvPr>
          <p:cNvSpPr/>
          <p:nvPr userDrawn="1"/>
        </p:nvSpPr>
        <p:spPr>
          <a:xfrm rot="5400000">
            <a:off x="7581066" y="4974336"/>
            <a:ext cx="1143000" cy="3383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B7EFD33-5C8C-B944-B5D5-0E047ADD490F}"/>
              </a:ext>
            </a:extLst>
          </p:cNvPr>
          <p:cNvSpPr/>
          <p:nvPr userDrawn="1"/>
        </p:nvSpPr>
        <p:spPr>
          <a:xfrm rot="5400000">
            <a:off x="7581066" y="6117336"/>
            <a:ext cx="1143000" cy="3383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1E10E5-9C34-F346-B8B4-504C6D310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9185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93F354-E1CD-2C48-B51D-95BD0FC0CD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65225" y="99185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773EF92-9BA0-E540-B8C3-0FC60DC696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4360" y="1246341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E566C0E-D27D-164C-B389-283ABDED9F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65225" y="1246341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1E4AE65-E1B7-D046-8403-9249D17C02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4360" y="239349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C5FFA2-D034-EE48-B140-6AEF39062E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65225" y="239349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04360" y="3540653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BCDEBF3-DE75-B54B-B65F-1ED43D8595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65225" y="3540653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2DC7EE8-04CA-2744-9AB8-A7A90AEE7D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04360" y="4687809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CBE016D-769C-334D-BF06-AE68703BD9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65225" y="4687809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04360" y="583496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46328CF-A95B-3B49-929D-F07728BCE6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65225" y="583496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52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vertical, two row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A06E832-5AE1-CE43-B25D-5A7984EA00A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34651"/>
            <a:ext cx="4258279" cy="9805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6000" y="433633"/>
            <a:ext cx="4905895" cy="555003"/>
          </a:xfrm>
        </p:spPr>
        <p:txBody>
          <a:bodyPr anchor="t"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16000" y="3875595"/>
            <a:ext cx="4905895" cy="555003"/>
          </a:xfrm>
        </p:spPr>
        <p:txBody>
          <a:bodyPr anchor="t"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B21E703-D654-3C43-B472-FA88F54614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7989" y="1726236"/>
            <a:ext cx="5078412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D8A8C65-B7AA-7C4E-A1FD-4A1B2A001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16000" y="4606314"/>
            <a:ext cx="5268012" cy="181805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75B8361-B861-7843-8329-5E35A5F30C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15999" y="1164352"/>
            <a:ext cx="5268011" cy="1874803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15255D6-F325-4F40-911D-07762FD57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6757635-AC9D-E944-AC80-15EAE64183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516000" y="6537600"/>
            <a:ext cx="3445200" cy="180000"/>
          </a:xfrm>
        </p:spPr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286B20D-F36B-274A-AD55-E4A2904422C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59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AE8F-B07B-FE07-C961-AC0CD6D8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93BB1-A320-9BF8-F4F5-16F0EAF6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01A9-5943-F68F-7F2B-3B0F9C45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8D46-F2B4-3056-0F5B-69A71365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504E-0C79-712B-FF13-845697A8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28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vertical, three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A06E832-5AE1-CE43-B25D-5A7984EA00A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34651"/>
            <a:ext cx="4258279" cy="9805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6000" y="433633"/>
            <a:ext cx="4905895" cy="555003"/>
          </a:xfrm>
        </p:spPr>
        <p:txBody>
          <a:bodyPr anchor="t"/>
          <a:lstStyle>
            <a:lvl1pPr algn="ctr">
              <a:defRPr lang="en-US" sz="24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16000" y="3875595"/>
            <a:ext cx="4905895" cy="555003"/>
          </a:xfrm>
        </p:spPr>
        <p:txBody>
          <a:bodyPr anchor="t"/>
          <a:lstStyle>
            <a:lvl1pPr algn="ctr">
              <a:defRPr lang="en-US" sz="24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B21E703-D654-3C43-B472-FA88F54614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7989" y="1726236"/>
            <a:ext cx="5078412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D8A8C65-B7AA-7C4E-A1FD-4A1B2A001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16000" y="4712677"/>
            <a:ext cx="5268012" cy="171169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75B8361-B861-7843-8329-5E35A5F30C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15999" y="1274035"/>
            <a:ext cx="5268011" cy="1765120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15255D6-F325-4F40-911D-07762FD57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6757635-AC9D-E944-AC80-15EAE64183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516000" y="6537600"/>
            <a:ext cx="3445200" cy="180000"/>
          </a:xfrm>
        </p:spPr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030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s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1">
            <a:extLst>
              <a:ext uri="{FF2B5EF4-FFF2-40B4-BE49-F238E27FC236}">
                <a16:creationId xmlns:a16="http://schemas.microsoft.com/office/drawing/2014/main" id="{ADFB3C12-83B6-734B-8A5F-C2EEB40F86B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4" y="3753612"/>
            <a:ext cx="4114799" cy="731520"/>
          </a:xfrm>
        </p:spPr>
        <p:txBody>
          <a:bodyPr anchor="b"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5" y="379476"/>
            <a:ext cx="4114799" cy="731520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986" y="4633960"/>
            <a:ext cx="4188843" cy="164592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6" y="1257300"/>
            <a:ext cx="4187810" cy="1645920"/>
          </a:xfrm>
        </p:spPr>
        <p:txBody>
          <a:bodyPr/>
          <a:lstStyle>
            <a:lvl1pPr>
              <a:defRPr lang="en-US" sz="16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DDA58CA-D668-3248-A228-1F6591A39F74}"/>
              </a:ext>
            </a:extLst>
          </p:cNvPr>
          <p:cNvGraphicFramePr/>
          <p:nvPr userDrawn="1"/>
        </p:nvGraphicFramePr>
        <p:xfrm>
          <a:off x="4671593" y="2165075"/>
          <a:ext cx="2848814" cy="252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B81414CE-51DB-D34E-941E-A234ACF5E163}"/>
              </a:ext>
            </a:extLst>
          </p:cNvPr>
          <p:cNvSpPr/>
          <p:nvPr userDrawn="1"/>
        </p:nvSpPr>
        <p:spPr>
          <a:xfrm>
            <a:off x="5208850" y="2541850"/>
            <a:ext cx="1774299" cy="17742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D49520-F20A-0243-9C8F-1DCEEB3AD2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95168" y="3753612"/>
            <a:ext cx="4114799" cy="731520"/>
          </a:xfrm>
        </p:spPr>
        <p:txBody>
          <a:bodyPr anchor="b"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0112F83-3C40-7443-A1E6-764626B207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95169" y="379476"/>
            <a:ext cx="4114799" cy="731520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CE6A744-07EF-0E40-B66E-699C8AD63F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95170" y="4633960"/>
            <a:ext cx="4188843" cy="164592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8425EEB-E0BE-D040-B711-AD660D86E6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95170" y="1257300"/>
            <a:ext cx="4187810" cy="1645920"/>
          </a:xfrm>
        </p:spPr>
        <p:txBody>
          <a:bodyPr/>
          <a:lstStyle>
            <a:lvl1pPr>
              <a:defRPr lang="en-US" sz="16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C6C6-2C15-CC40-8DBC-4F59E4EA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500" y="2779764"/>
            <a:ext cx="1613000" cy="139619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79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1">
            <a:extLst>
              <a:ext uri="{FF2B5EF4-FFF2-40B4-BE49-F238E27FC236}">
                <a16:creationId xmlns:a16="http://schemas.microsoft.com/office/drawing/2014/main" id="{ADFB3C12-83B6-734B-8A5F-C2EEB40F86B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3" y="3753612"/>
            <a:ext cx="4846320" cy="731520"/>
          </a:xfrm>
        </p:spPr>
        <p:txBody>
          <a:bodyPr anchor="b"/>
          <a:lstStyle>
            <a:lvl1pPr>
              <a:defRPr sz="2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4" y="379476"/>
            <a:ext cx="4846320" cy="731520"/>
          </a:xfrm>
        </p:spPr>
        <p:txBody>
          <a:bodyPr anchor="b"/>
          <a:lstStyle>
            <a:lvl1pPr>
              <a:defRPr lang="en-US" sz="20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986" y="4633960"/>
            <a:ext cx="5303520" cy="16459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6" y="1257300"/>
            <a:ext cx="5303520" cy="1645920"/>
          </a:xfrm>
        </p:spPr>
        <p:txBody>
          <a:bodyPr/>
          <a:lstStyle>
            <a:lvl1pPr>
              <a:defRPr lang="en-US" sz="18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D49520-F20A-0243-9C8F-1DCEEB3AD2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5999" y="3753612"/>
            <a:ext cx="4846320" cy="731520"/>
          </a:xfrm>
        </p:spPr>
        <p:txBody>
          <a:bodyPr anchor="b"/>
          <a:lstStyle>
            <a:lvl1pPr>
              <a:defRPr sz="2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0112F83-3C40-7443-A1E6-764626B207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16000" y="379476"/>
            <a:ext cx="4846320" cy="731520"/>
          </a:xfrm>
        </p:spPr>
        <p:txBody>
          <a:bodyPr anchor="b"/>
          <a:lstStyle>
            <a:lvl1pPr>
              <a:defRPr lang="en-US" sz="20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CE6A744-07EF-0E40-B66E-699C8AD63F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6002" y="4633960"/>
            <a:ext cx="5303520" cy="16459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8425EEB-E0BE-D040-B711-AD660D86E6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6002" y="1257300"/>
            <a:ext cx="5303520" cy="1645920"/>
          </a:xfrm>
        </p:spPr>
        <p:txBody>
          <a:bodyPr/>
          <a:lstStyle>
            <a:lvl1pPr>
              <a:defRPr lang="en-US" sz="18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5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main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EFC53F46-0F7F-CB4F-AC25-ADD9E84F6450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511114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67930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5875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7090183"/>
                    </a:ext>
                  </a:extLst>
                </a:gridCol>
              </a:tblGrid>
              <a:tr h="1524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19575"/>
                  </a:ext>
                </a:extLst>
              </a:tr>
              <a:tr h="53333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695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4904"/>
            <a:ext cx="3383280" cy="523036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2859706-1BD4-444F-BDA7-C15383947E2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D6FD3D-F7E9-2C46-90C2-88EAF0154C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374904"/>
            <a:ext cx="3383280" cy="1060704"/>
          </a:xfrm>
        </p:spPr>
        <p:txBody>
          <a:bodyPr anchor="b"/>
          <a:lstStyle>
            <a:lvl1pPr algn="ctr">
              <a:defRPr lang="en-US" sz="24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CF521E0-02DE-484E-8FBF-566A15DEEC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374904"/>
            <a:ext cx="3383280" cy="1060704"/>
          </a:xfrm>
        </p:spPr>
        <p:txBody>
          <a:bodyPr anchor="b"/>
          <a:lstStyle>
            <a:lvl1pPr algn="l">
              <a:defRPr lang="en-US" sz="24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2CEB06A-4036-204D-8AAD-FA75629550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1810512"/>
            <a:ext cx="3383279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A4DF7E3-6942-3A4B-B1AE-81F59A6252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4777" y="1810512"/>
            <a:ext cx="3383279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0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83106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4868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5654" y="320399"/>
            <a:ext cx="2468880" cy="1316375"/>
          </a:xfrm>
        </p:spPr>
        <p:txBody>
          <a:bodyPr anchor="b"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63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67659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5654" y="1979458"/>
            <a:ext cx="2468880" cy="421538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63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498E150-4BD9-564C-91FD-BD6E1F236B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67659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1A208ED-821A-1D4A-A990-016F63C498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320399"/>
            <a:ext cx="2468880" cy="1316375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29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84116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4868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5654" y="699516"/>
            <a:ext cx="2468880" cy="1207008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63" y="699516"/>
            <a:ext cx="2468880" cy="1207008"/>
          </a:xfrm>
        </p:spPr>
        <p:txBody>
          <a:bodyPr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67659" y="699516"/>
            <a:ext cx="2468880" cy="1207008"/>
          </a:xfrm>
        </p:spPr>
        <p:txBody>
          <a:bodyPr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5654" y="2258568"/>
            <a:ext cx="2468880" cy="36576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63" y="2258568"/>
            <a:ext cx="2468880" cy="3657600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498E150-4BD9-564C-91FD-BD6E1F236B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67659" y="2258568"/>
            <a:ext cx="2468880" cy="3657600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BAE3857-6696-3B41-A5D1-4858F27924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699516"/>
            <a:ext cx="2468880" cy="1207008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C066D65-8F14-0645-87F7-0180FA8712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7988" y="2258568"/>
            <a:ext cx="2468880" cy="36576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7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29986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699516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699516"/>
            <a:ext cx="3383280" cy="1677924"/>
          </a:xfrm>
        </p:spPr>
        <p:txBody>
          <a:bodyPr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699516"/>
            <a:ext cx="3383280" cy="1677924"/>
          </a:xfrm>
        </p:spPr>
        <p:txBody>
          <a:bodyPr/>
          <a:lstStyle>
            <a:lvl1pPr algn="l">
              <a:defRPr lang="en-US" sz="3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5638230-A2DA-EE4C-BD44-8060AFAE95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424D29A-552B-A143-8B5B-766355BC20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660904"/>
            <a:ext cx="3383279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19D08BA-C523-B745-9769-65E922BFCE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660904"/>
            <a:ext cx="3445200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18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891C6F7-FCDA-D445-A74B-3129DA371A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5143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028076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815003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01619413"/>
                    </a:ext>
                  </a:extLst>
                </a:gridCol>
              </a:tblGrid>
              <a:tr h="977080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0109"/>
                  </a:ext>
                </a:extLst>
              </a:tr>
              <a:tr h="5880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584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465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2231551-C043-514B-BC94-5A4A543EC0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9299" y="1429131"/>
            <a:ext cx="3017520" cy="696329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40CBC46-3FD8-D948-BEAB-9CED49550D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9" y="1429131"/>
            <a:ext cx="3017520" cy="696329"/>
          </a:xfrm>
        </p:spPr>
        <p:txBody>
          <a:bodyPr/>
          <a:lstStyle>
            <a:lvl1pPr>
              <a:defRPr lang="en-US" sz="2200" b="1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3F4CF89-8CF3-F145-9D19-24053A8746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3644" y="1429131"/>
            <a:ext cx="3017520" cy="696329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CCBE63F-2AC0-954D-A5E2-179266AF57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19299" y="2370963"/>
            <a:ext cx="3017520" cy="3374136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71165F8-5483-2940-A02B-5D35475DC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989" y="2370963"/>
            <a:ext cx="3017520" cy="3374136"/>
          </a:xfrm>
        </p:spPr>
        <p:txBody>
          <a:bodyPr/>
          <a:lstStyle>
            <a:lvl1pPr>
              <a:defRPr lang="en-US" sz="2200" b="1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3EA79B-CD87-2243-8955-5FC1AC5548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13644" y="2370963"/>
            <a:ext cx="3017520" cy="3374136"/>
          </a:xfrm>
        </p:spPr>
        <p:txBody>
          <a:bodyPr/>
          <a:lstStyle>
            <a:lvl1pPr>
              <a:defRPr sz="2200"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3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/50 vertical, three row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399"/>
            <a:ext cx="4898302" cy="209029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D7364D2D-328D-F046-A207-82D4EAF122F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0286550"/>
              </p:ext>
            </p:extLst>
          </p:nvPr>
        </p:nvGraphicFramePr>
        <p:xfrm>
          <a:off x="6096000" y="0"/>
          <a:ext cx="609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5162142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806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3086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64947"/>
                  </a:ext>
                </a:extLst>
              </a:tr>
            </a:tbl>
          </a:graphicData>
        </a:graphic>
      </p:graphicFrame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1E10E5-9C34-F346-B8B4-504C6D310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9577" y="198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9577" y="2484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9577" y="4770372"/>
            <a:ext cx="4905895" cy="1889255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909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m-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399"/>
            <a:ext cx="3187266" cy="2090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4A6CDA8-A50D-DD41-80D5-25E160E6BF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3703617"/>
              </p:ext>
            </p:extLst>
          </p:nvPr>
        </p:nvGraphicFramePr>
        <p:xfrm>
          <a:off x="4060951" y="0"/>
          <a:ext cx="813104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762">
                  <a:extLst>
                    <a:ext uri="{9D8B030D-6E8A-4147-A177-3AD203B41FA5}">
                      <a16:colId xmlns:a16="http://schemas.microsoft.com/office/drawing/2014/main" val="3317168329"/>
                    </a:ext>
                  </a:extLst>
                </a:gridCol>
                <a:gridCol w="4205286">
                  <a:extLst>
                    <a:ext uri="{9D8B030D-6E8A-4147-A177-3AD203B41FA5}">
                      <a16:colId xmlns:a16="http://schemas.microsoft.com/office/drawing/2014/main" val="341640315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62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9025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1349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919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435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97444"/>
                  </a:ext>
                </a:extLst>
              </a:tr>
            </a:tbl>
          </a:graphicData>
        </a:graphic>
      </p:graphicFrame>
      <p:sp>
        <p:nvSpPr>
          <p:cNvPr id="7" name="Triangle 6">
            <a:extLst>
              <a:ext uri="{FF2B5EF4-FFF2-40B4-BE49-F238E27FC236}">
                <a16:creationId xmlns:a16="http://schemas.microsoft.com/office/drawing/2014/main" id="{6960AD71-1CE7-C24F-9E43-F651DDEFE24B}"/>
              </a:ext>
            </a:extLst>
          </p:cNvPr>
          <p:cNvSpPr/>
          <p:nvPr userDrawn="1"/>
        </p:nvSpPr>
        <p:spPr>
          <a:xfrm rot="5400000">
            <a:off x="7581066" y="402336"/>
            <a:ext cx="1143000" cy="3383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4DD4F6F-8ABC-8445-8E09-4040CE8A0B64}"/>
              </a:ext>
            </a:extLst>
          </p:cNvPr>
          <p:cNvSpPr/>
          <p:nvPr userDrawn="1"/>
        </p:nvSpPr>
        <p:spPr>
          <a:xfrm rot="5400000">
            <a:off x="7581066" y="1545336"/>
            <a:ext cx="1143000" cy="3383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378F369-E293-2942-90FD-BB94BBB96C75}"/>
              </a:ext>
            </a:extLst>
          </p:cNvPr>
          <p:cNvSpPr/>
          <p:nvPr userDrawn="1"/>
        </p:nvSpPr>
        <p:spPr>
          <a:xfrm rot="5400000">
            <a:off x="7581066" y="2688336"/>
            <a:ext cx="1143000" cy="3383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EB76DEA-32BF-194E-97A9-E18A4A8D2EB4}"/>
              </a:ext>
            </a:extLst>
          </p:cNvPr>
          <p:cNvSpPr/>
          <p:nvPr userDrawn="1"/>
        </p:nvSpPr>
        <p:spPr>
          <a:xfrm rot="5400000">
            <a:off x="7581066" y="3831336"/>
            <a:ext cx="1143000" cy="3383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7176DC2-CEC6-FD45-B3ED-4C18795D3241}"/>
              </a:ext>
            </a:extLst>
          </p:cNvPr>
          <p:cNvSpPr/>
          <p:nvPr userDrawn="1"/>
        </p:nvSpPr>
        <p:spPr>
          <a:xfrm rot="5400000">
            <a:off x="7581066" y="4974336"/>
            <a:ext cx="1143000" cy="3383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B7EFD33-5C8C-B944-B5D5-0E047ADD490F}"/>
              </a:ext>
            </a:extLst>
          </p:cNvPr>
          <p:cNvSpPr/>
          <p:nvPr userDrawn="1"/>
        </p:nvSpPr>
        <p:spPr>
          <a:xfrm rot="5400000">
            <a:off x="7581066" y="6117336"/>
            <a:ext cx="1143000" cy="3383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1E10E5-9C34-F346-B8B4-504C6D310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9185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93F354-E1CD-2C48-B51D-95BD0FC0CD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65225" y="99185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773EF92-9BA0-E540-B8C3-0FC60DC696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4360" y="1246341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E566C0E-D27D-164C-B389-283ABDED9F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65225" y="1246341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1E4AE65-E1B7-D046-8403-9249D17C02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4360" y="239349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C5FFA2-D034-EE48-B140-6AEF39062E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65225" y="239349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04360" y="3540653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BCDEBF3-DE75-B54B-B65F-1ED43D8595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65225" y="3540653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2DC7EE8-04CA-2744-9AB8-A7A90AEE7D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04360" y="4687809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CBE016D-769C-334D-BF06-AE68703BD9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65225" y="4687809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04360" y="583496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46328CF-A95B-3B49-929D-F07728BCE6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65225" y="5834967"/>
            <a:ext cx="3383280" cy="944629"/>
          </a:xfrm>
        </p:spPr>
        <p:txBody>
          <a:bodyPr anchor="ctr"/>
          <a:lstStyle>
            <a:lvl1pPr algn="ctr">
              <a:defRPr lang="en-US" sz="18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650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AD54-B564-BA4C-DBC1-CC06DC7E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58BDB-058E-1234-D621-9939EC032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68613-C4CB-3FB0-8857-A8A96D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5ACC2-59C8-19E5-6C45-3E6C61C1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D78C2-6FB7-7D64-1EE8-B6F8D259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1BB60-6B39-8504-2438-BE2A2C05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58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/50 vertical, two row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A06E832-5AE1-CE43-B25D-5A7984EA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54506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34651"/>
            <a:ext cx="4258279" cy="9805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6000" y="433633"/>
            <a:ext cx="4905895" cy="555003"/>
          </a:xfrm>
        </p:spPr>
        <p:txBody>
          <a:bodyPr anchor="t"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16000" y="3875595"/>
            <a:ext cx="4905895" cy="555003"/>
          </a:xfrm>
        </p:spPr>
        <p:txBody>
          <a:bodyPr anchor="t"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B21E703-D654-3C43-B472-FA88F54614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7989" y="1726236"/>
            <a:ext cx="5078412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D8A8C65-B7AA-7C4E-A1FD-4A1B2A001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16000" y="4606314"/>
            <a:ext cx="5268012" cy="181805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75B8361-B861-7843-8329-5E35A5F30C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15999" y="1164352"/>
            <a:ext cx="5268011" cy="1874803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15255D6-F325-4F40-911D-07762FD57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6757635-AC9D-E944-AC80-15EAE64183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516000" y="6537600"/>
            <a:ext cx="3445200" cy="180000"/>
          </a:xfrm>
        </p:spPr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286B20D-F36B-274A-AD55-E4A2904422C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079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/50 vertical, three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A06E832-5AE1-CE43-B25D-5A7984EA00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78700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34651"/>
            <a:ext cx="4258279" cy="9805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6000" y="433633"/>
            <a:ext cx="4905895" cy="555003"/>
          </a:xfrm>
        </p:spPr>
        <p:txBody>
          <a:bodyPr anchor="t"/>
          <a:lstStyle>
            <a:lvl1pPr algn="ctr">
              <a:defRPr lang="en-US" sz="24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16000" y="3875595"/>
            <a:ext cx="4905895" cy="555003"/>
          </a:xfrm>
        </p:spPr>
        <p:txBody>
          <a:bodyPr anchor="t"/>
          <a:lstStyle>
            <a:lvl1pPr algn="ctr">
              <a:defRPr lang="en-US" sz="24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B21E703-D654-3C43-B472-FA88F54614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7989" y="1726236"/>
            <a:ext cx="5078412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D8A8C65-B7AA-7C4E-A1FD-4A1B2A001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16000" y="4712677"/>
            <a:ext cx="5268012" cy="171169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75B8361-B861-7843-8329-5E35A5F30C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15999" y="1274035"/>
            <a:ext cx="5268011" cy="1765120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15255D6-F325-4F40-911D-07762FD57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6757635-AC9D-E944-AC80-15EAE64183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516000" y="6537600"/>
            <a:ext cx="3445200" cy="180000"/>
          </a:xfrm>
        </p:spPr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43159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quadrants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1">
            <a:extLst>
              <a:ext uri="{FF2B5EF4-FFF2-40B4-BE49-F238E27FC236}">
                <a16:creationId xmlns:a16="http://schemas.microsoft.com/office/drawing/2014/main" id="{ADFB3C12-83B6-734B-8A5F-C2EEB40F86B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56422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4" y="3753612"/>
            <a:ext cx="4114799" cy="731520"/>
          </a:xfrm>
        </p:spPr>
        <p:txBody>
          <a:bodyPr anchor="b"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5" y="379476"/>
            <a:ext cx="4114799" cy="731520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986" y="4633960"/>
            <a:ext cx="4188843" cy="164592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6" y="1257300"/>
            <a:ext cx="4187810" cy="1645920"/>
          </a:xfrm>
        </p:spPr>
        <p:txBody>
          <a:bodyPr/>
          <a:lstStyle>
            <a:lvl1pPr>
              <a:defRPr lang="en-US" sz="16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DDA58CA-D668-3248-A228-1F6591A39F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27259997"/>
              </p:ext>
            </p:extLst>
          </p:nvPr>
        </p:nvGraphicFramePr>
        <p:xfrm>
          <a:off x="4671593" y="2165075"/>
          <a:ext cx="2848814" cy="252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B81414CE-51DB-D34E-941E-A234ACF5E163}"/>
              </a:ext>
            </a:extLst>
          </p:cNvPr>
          <p:cNvSpPr/>
          <p:nvPr userDrawn="1"/>
        </p:nvSpPr>
        <p:spPr>
          <a:xfrm>
            <a:off x="5208850" y="2541850"/>
            <a:ext cx="1774299" cy="17742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D49520-F20A-0243-9C8F-1DCEEB3AD2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95168" y="3753612"/>
            <a:ext cx="4114799" cy="731520"/>
          </a:xfrm>
        </p:spPr>
        <p:txBody>
          <a:bodyPr anchor="b"/>
          <a:lstStyle>
            <a:lvl1pPr>
              <a:defRPr sz="2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0112F83-3C40-7443-A1E6-764626B207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95169" y="379476"/>
            <a:ext cx="4114799" cy="731520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CE6A744-07EF-0E40-B66E-699C8AD63F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95170" y="4633960"/>
            <a:ext cx="4188843" cy="164592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8425EEB-E0BE-D040-B711-AD660D86E6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95170" y="1257300"/>
            <a:ext cx="4187810" cy="1645920"/>
          </a:xfrm>
        </p:spPr>
        <p:txBody>
          <a:bodyPr/>
          <a:lstStyle>
            <a:lvl1pPr>
              <a:defRPr lang="en-US" sz="16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C6C6-2C15-CC40-8DBC-4F59E4EA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500" y="2779764"/>
            <a:ext cx="1613000" cy="139619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19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1">
            <a:extLst>
              <a:ext uri="{FF2B5EF4-FFF2-40B4-BE49-F238E27FC236}">
                <a16:creationId xmlns:a16="http://schemas.microsoft.com/office/drawing/2014/main" id="{ADFB3C12-83B6-734B-8A5F-C2EEB40F86B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44296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35841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46322078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757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622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3" y="3753612"/>
            <a:ext cx="4846320" cy="731520"/>
          </a:xfrm>
        </p:spPr>
        <p:txBody>
          <a:bodyPr anchor="b"/>
          <a:lstStyle>
            <a:lvl1pPr>
              <a:defRPr sz="2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4" y="379476"/>
            <a:ext cx="4846320" cy="731520"/>
          </a:xfrm>
        </p:spPr>
        <p:txBody>
          <a:bodyPr anchor="b"/>
          <a:lstStyle>
            <a:lvl1pPr>
              <a:defRPr lang="en-US" sz="2000" b="1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986" y="4633960"/>
            <a:ext cx="5303520" cy="16459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6" y="1257300"/>
            <a:ext cx="5303520" cy="1645920"/>
          </a:xfrm>
        </p:spPr>
        <p:txBody>
          <a:bodyPr/>
          <a:lstStyle>
            <a:lvl1pPr>
              <a:defRPr lang="en-US" sz="1800" b="1" kern="120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D49520-F20A-0243-9C8F-1DCEEB3AD2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5999" y="3753612"/>
            <a:ext cx="4846320" cy="731520"/>
          </a:xfrm>
        </p:spPr>
        <p:txBody>
          <a:bodyPr anchor="b"/>
          <a:lstStyle>
            <a:lvl1pPr>
              <a:defRPr sz="2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0112F83-3C40-7443-A1E6-764626B207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16000" y="379476"/>
            <a:ext cx="4846320" cy="731520"/>
          </a:xfrm>
        </p:spPr>
        <p:txBody>
          <a:bodyPr anchor="b"/>
          <a:lstStyle>
            <a:lvl1pPr>
              <a:defRPr lang="en-US" sz="20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CE6A744-07EF-0E40-B66E-699C8AD63F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6002" y="4633960"/>
            <a:ext cx="5303520" cy="16459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8425EEB-E0BE-D040-B711-AD660D86E6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6002" y="1257300"/>
            <a:ext cx="5303520" cy="1645920"/>
          </a:xfrm>
        </p:spPr>
        <p:txBody>
          <a:bodyPr/>
          <a:lstStyle>
            <a:lvl1pPr>
              <a:defRPr lang="en-US" sz="18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3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, main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EFC53F46-0F7F-CB4F-AC25-ADD9E84F645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8088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511114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67930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5875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7090183"/>
                    </a:ext>
                  </a:extLst>
                </a:gridCol>
              </a:tblGrid>
              <a:tr h="1524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19575"/>
                  </a:ext>
                </a:extLst>
              </a:tr>
              <a:tr h="53333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695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4904"/>
            <a:ext cx="3383280" cy="523036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2859706-1BD4-444F-BDA7-C15383947E2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D6FD3D-F7E9-2C46-90C2-88EAF0154C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374904"/>
            <a:ext cx="3383280" cy="1060704"/>
          </a:xfrm>
        </p:spPr>
        <p:txBody>
          <a:bodyPr anchor="b"/>
          <a:lstStyle>
            <a:lvl1pPr algn="ctr">
              <a:defRPr lang="en-US" sz="24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CF521E0-02DE-484E-8FBF-566A15DEEC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374904"/>
            <a:ext cx="3383280" cy="1060704"/>
          </a:xfrm>
        </p:spPr>
        <p:txBody>
          <a:bodyPr anchor="b"/>
          <a:lstStyle>
            <a:lvl1pPr algn="l">
              <a:defRPr lang="en-US" sz="24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2CEB06A-4036-204D-8AAD-FA75629550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1810512"/>
            <a:ext cx="3383279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A4DF7E3-6942-3A4B-B1AE-81F59A6252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4777" y="1810512"/>
            <a:ext cx="3383279" cy="334670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57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lu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C752E10-F6CB-9B4E-BD5C-0BEE2D0C07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1293814"/>
            <a:ext cx="5267325" cy="4905374"/>
          </a:xfrm>
        </p:spPr>
        <p:txBody>
          <a:bodyPr/>
          <a:lstStyle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B0AF362-0A19-8F4B-87A7-F672D73961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7586" y="347883"/>
            <a:ext cx="5267325" cy="805531"/>
          </a:xfrm>
        </p:spPr>
        <p:txBody>
          <a:bodyPr/>
          <a:lstStyle>
            <a:lvl1pPr>
              <a:defRPr sz="2800"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2A1C4A64-FB60-5642-8DF7-6C6DF76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1871252"/>
            <a:ext cx="5281822" cy="2248574"/>
          </a:xfrm>
        </p:spPr>
        <p:txBody>
          <a:bodyPr anchor="ctr"/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7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gree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0F2680A-9750-9E44-8155-61F1FB3D7C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1293814"/>
            <a:ext cx="5267325" cy="4905374"/>
          </a:xfrm>
        </p:spPr>
        <p:txBody>
          <a:bodyPr/>
          <a:lstStyle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336E7EF-5038-5E4B-AF26-7A3EFF6B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1871252"/>
            <a:ext cx="5281822" cy="2248574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4D26EB-0D57-B346-A84D-9F7201DAC2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7586" y="347883"/>
            <a:ext cx="5267325" cy="805531"/>
          </a:xfrm>
        </p:spPr>
        <p:txBody>
          <a:bodyPr/>
          <a:lstStyle>
            <a:lvl1pPr>
              <a:defRPr sz="2800"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87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yellow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0F2680A-9750-9E44-8155-61F1FB3D7C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1293814"/>
            <a:ext cx="5267325" cy="4905374"/>
          </a:xfrm>
        </p:spPr>
        <p:txBody>
          <a:bodyPr/>
          <a:lstStyle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336E7EF-5038-5E4B-AF26-7A3EFF6B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1871252"/>
            <a:ext cx="5281822" cy="2248574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4D26EB-0D57-B346-A84D-9F7201DAC2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7586" y="347883"/>
            <a:ext cx="5267325" cy="805531"/>
          </a:xfrm>
        </p:spPr>
        <p:txBody>
          <a:bodyPr/>
          <a:lstStyle>
            <a:lvl1pPr>
              <a:defRPr sz="2800"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639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whit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0D573F-FA6B-4EFC-9C67-B36F4D3837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C46603E-9732-B54A-AF5B-920C3511AC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631596"/>
            <a:ext cx="5267325" cy="5567592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3D63AB0-4EEA-8340-B562-CE1B1823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1871252"/>
            <a:ext cx="5281822" cy="2248574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2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whi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26D2ACC-BC06-BE4D-A663-467CD1D38E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631596"/>
            <a:ext cx="5267325" cy="5567592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68FB9C-D586-CF48-AA79-1726ED7C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1871252"/>
            <a:ext cx="5281822" cy="2248574"/>
          </a:xfrm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4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96A7-8F82-AB2B-880A-DEEA5E7F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3FFD6-0908-0450-CB36-CEECF965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DF7FF-1D17-FBD1-7351-F0228BF6F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89BC-6F16-4877-08E8-4412A9A5E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A8697-B627-5700-B41F-3516DC636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B1728-369C-E720-D68D-CCA47AED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AC8A3-5698-F0DF-3D61-91BF12F3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64279-E854-EF8A-B36D-94F4106B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48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white 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426DFC1-58E9-1A4B-A0EF-C70F212F76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631596"/>
            <a:ext cx="5267325" cy="5567592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93AE1E-4643-094C-9CB0-B233EA27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1871252"/>
            <a:ext cx="5281822" cy="2248574"/>
          </a:xfrm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tatement - blu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2963E57-E503-264C-B413-D15F9AD17B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4498" y="1575277"/>
            <a:ext cx="5269515" cy="2891118"/>
          </a:xfrm>
        </p:spPr>
        <p:txBody>
          <a:bodyPr anchor="ctr"/>
          <a:lstStyle>
            <a:lvl1pPr algn="ctr">
              <a:defRPr sz="4400"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BB189D2-6A12-2A40-8AA3-D00B456BA2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8" y="1575277"/>
            <a:ext cx="5269515" cy="2891118"/>
          </a:xfrm>
        </p:spPr>
        <p:txBody>
          <a:bodyPr anchor="ctr"/>
          <a:lstStyle>
            <a:lvl1pPr algn="ctr">
              <a:defRPr sz="4400">
                <a:solidFill>
                  <a:schemeClr val="bg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61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tatement - gree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5B3A2-E158-1443-B8F6-7AE454AD2EE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7987" y="1671638"/>
            <a:ext cx="5268013" cy="2690812"/>
          </a:xfrm>
        </p:spPr>
        <p:txBody>
          <a:bodyPr anchor="ctr"/>
          <a:lstStyle>
            <a:lvl1pPr algn="ctr">
              <a:defRPr sz="4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6833E7E-2512-CD4C-A57A-5B872C3CDB4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516000" y="1671638"/>
            <a:ext cx="5268013" cy="2690812"/>
          </a:xfrm>
        </p:spPr>
        <p:txBody>
          <a:bodyPr anchor="ctr"/>
          <a:lstStyle>
            <a:lvl1pPr algn="ctr">
              <a:defRPr sz="40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31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9F99D8D-27B0-F249-BCEC-E5262102C9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1501297"/>
            <a:ext cx="5267325" cy="598048"/>
          </a:xfrm>
        </p:spPr>
        <p:txBody>
          <a:bodyPr/>
          <a:lstStyle>
            <a:lvl1pPr>
              <a:defRPr sz="220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2963E57-E503-264C-B413-D15F9AD17B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7586" y="347883"/>
            <a:ext cx="5267325" cy="805531"/>
          </a:xfrm>
        </p:spPr>
        <p:txBody>
          <a:bodyPr/>
          <a:lstStyle>
            <a:lvl1pPr>
              <a:defRPr sz="3000"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33F5AB6-87DD-4146-AA97-8242647305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1076" y="1501297"/>
            <a:ext cx="5267325" cy="598048"/>
          </a:xfr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BB189D2-6A12-2A40-8AA3-D00B456BA2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1076" y="347883"/>
            <a:ext cx="5267325" cy="805531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389CA25-5424-2A4D-BF09-20DF6FEBDF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7586" y="2255348"/>
            <a:ext cx="5267325" cy="375895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538163" indent="-271463">
              <a:buFont typeface="Mars Centra" pitchFamily="2" charset="0"/>
              <a:buChar char="–"/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3094E61-0BC7-2C48-BA1F-DF391C1C3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1076" y="2255348"/>
            <a:ext cx="5267325" cy="375895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1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mparison - gree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9F99D8D-27B0-F249-BCEC-E5262102C9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1501297"/>
            <a:ext cx="5267325" cy="598048"/>
          </a:xfr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2963E57-E503-264C-B413-D15F9AD17B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7586" y="347883"/>
            <a:ext cx="5267325" cy="805531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33F5AB6-87DD-4146-AA97-8242647305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1076" y="1501297"/>
            <a:ext cx="5267325" cy="598048"/>
          </a:xfrm>
        </p:spPr>
        <p:txBody>
          <a:bodyPr/>
          <a:lstStyle>
            <a:lvl1pPr>
              <a:defRPr sz="22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BB189D2-6A12-2A40-8AA3-D00B456BA2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1076" y="347883"/>
            <a:ext cx="5267325" cy="805531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389CA25-5424-2A4D-BF09-20DF6FEBDF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7586" y="2255348"/>
            <a:ext cx="5267325" cy="375895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 marL="538163" indent="-271463">
              <a:buFont typeface="Mars Centra" pitchFamily="2" charset="0"/>
              <a:buChar char="–"/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3094E61-0BC7-2C48-BA1F-DF391C1C3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1076" y="2255348"/>
            <a:ext cx="5267325" cy="375895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1"/>
                </a:solidFill>
              </a:defRPr>
            </a:lvl3pPr>
            <a:lvl4pPr marL="538163" indent="-271463">
              <a:buClr>
                <a:schemeClr val="accent1"/>
              </a:buClr>
              <a:buFont typeface="Mars Centra" pitchFamily="2" charset="0"/>
              <a:buChar char="–"/>
              <a:defRPr sz="18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5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mparison - gree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3F7B10A-B3BD-374B-8B21-D5D9AAE47E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7586" y="1293814"/>
            <a:ext cx="5267325" cy="4905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 marL="538163" indent="-271463">
              <a:buClr>
                <a:schemeClr val="accent1"/>
              </a:buClr>
              <a:buFont typeface="Mars Centra" pitchFamily="2" charset="0"/>
              <a:buChar char="–"/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7D56E71-48FF-C943-B916-B1E3D62C4D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7586" y="347883"/>
            <a:ext cx="5267325" cy="805531"/>
          </a:xfrm>
        </p:spPr>
        <p:txBody>
          <a:bodyPr/>
          <a:lstStyle>
            <a:lvl1pPr>
              <a:defRPr sz="2800"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A5FD98A-E335-7E48-B514-BCB15D53E7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1076" y="1293814"/>
            <a:ext cx="5267325" cy="4905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 marL="538163" indent="-271463">
              <a:buClr>
                <a:schemeClr val="accent1"/>
              </a:buClr>
              <a:buFont typeface="Mars Centra" pitchFamily="2" charset="0"/>
              <a:buChar char="–"/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9E5D99A-C3E8-E541-8F77-A584B44FB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1076" y="347883"/>
            <a:ext cx="5267325" cy="80553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17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4933B1-E8CA-3F49-8D1E-095BA4CE09C3}"/>
              </a:ext>
            </a:extLst>
          </p:cNvPr>
          <p:cNvGrpSpPr/>
          <p:nvPr userDrawn="1"/>
        </p:nvGrpSpPr>
        <p:grpSpPr>
          <a:xfrm>
            <a:off x="0" y="0"/>
            <a:ext cx="12188951" cy="6858000"/>
            <a:chOff x="3048" y="0"/>
            <a:chExt cx="1218590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61CBA-DD61-EE49-A12B-75BD1AF72880}"/>
                </a:ext>
              </a:extLst>
            </p:cNvPr>
            <p:cNvSpPr/>
            <p:nvPr/>
          </p:nvSpPr>
          <p:spPr>
            <a:xfrm>
              <a:off x="4066032" y="0"/>
              <a:ext cx="4059936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E9705-CD95-654D-83FC-19C205445CFF}"/>
                </a:ext>
              </a:extLst>
            </p:cNvPr>
            <p:cNvSpPr/>
            <p:nvPr/>
          </p:nvSpPr>
          <p:spPr>
            <a:xfrm>
              <a:off x="8129016" y="0"/>
              <a:ext cx="4059936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371B7A-FE21-854E-B736-A427BE72D033}"/>
                </a:ext>
              </a:extLst>
            </p:cNvPr>
            <p:cNvSpPr/>
            <p:nvPr/>
          </p:nvSpPr>
          <p:spPr>
            <a:xfrm>
              <a:off x="3048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5">
            <a:extLst>
              <a:ext uri="{FF2B5EF4-FFF2-40B4-BE49-F238E27FC236}">
                <a16:creationId xmlns:a16="http://schemas.microsoft.com/office/drawing/2014/main" id="{BD2A2186-0B8E-E947-AC63-C3E5CCAE07A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7BF5AA5-0484-AD46-BD24-AA04722A7A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47883"/>
            <a:ext cx="3383280" cy="5230368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FD904-ADA1-4A4F-A38F-D9030A292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B203A1-5BC5-0D4A-9260-D8DCB3EA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208690"/>
            <a:ext cx="7424737" cy="47989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52A22D9-B552-A44C-A112-970FF5FF7F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82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FD904-ADA1-4A4F-A38F-D9030A292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4933B1-E8CA-3F49-8D1E-095BA4CE09C3}"/>
              </a:ext>
            </a:extLst>
          </p:cNvPr>
          <p:cNvGrpSpPr/>
          <p:nvPr userDrawn="1"/>
        </p:nvGrpSpPr>
        <p:grpSpPr>
          <a:xfrm>
            <a:off x="0" y="0"/>
            <a:ext cx="12188951" cy="6858000"/>
            <a:chOff x="3048" y="0"/>
            <a:chExt cx="1218590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61CBA-DD61-EE49-A12B-75BD1AF72880}"/>
                </a:ext>
              </a:extLst>
            </p:cNvPr>
            <p:cNvSpPr/>
            <p:nvPr/>
          </p:nvSpPr>
          <p:spPr>
            <a:xfrm>
              <a:off x="4066032" y="0"/>
              <a:ext cx="4059936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E9705-CD95-654D-83FC-19C205445CFF}"/>
                </a:ext>
              </a:extLst>
            </p:cNvPr>
            <p:cNvSpPr/>
            <p:nvPr/>
          </p:nvSpPr>
          <p:spPr>
            <a:xfrm>
              <a:off x="8129016" y="0"/>
              <a:ext cx="4059936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371B7A-FE21-854E-B736-A427BE72D033}"/>
                </a:ext>
              </a:extLst>
            </p:cNvPr>
            <p:cNvSpPr/>
            <p:nvPr/>
          </p:nvSpPr>
          <p:spPr>
            <a:xfrm>
              <a:off x="3048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5">
            <a:extLst>
              <a:ext uri="{FF2B5EF4-FFF2-40B4-BE49-F238E27FC236}">
                <a16:creationId xmlns:a16="http://schemas.microsoft.com/office/drawing/2014/main" id="{BD2A2186-0B8E-E947-AC63-C3E5CCAE07A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29985A-2410-F748-A90C-604C0C2F77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208690"/>
            <a:ext cx="7424737" cy="479891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C32AFA-6A33-F547-8357-83027C7D2D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4E826BF-FA77-CA44-9155-BBEC812FAB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47883"/>
            <a:ext cx="3383280" cy="5230368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92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whit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FD904-ADA1-4A4F-A38F-D9030A292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4933B1-E8CA-3F49-8D1E-095BA4CE09C3}"/>
              </a:ext>
            </a:extLst>
          </p:cNvPr>
          <p:cNvGrpSpPr/>
          <p:nvPr userDrawn="1"/>
        </p:nvGrpSpPr>
        <p:grpSpPr>
          <a:xfrm>
            <a:off x="0" y="0"/>
            <a:ext cx="12188951" cy="6858000"/>
            <a:chOff x="3048" y="0"/>
            <a:chExt cx="1218590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61CBA-DD61-EE49-A12B-75BD1AF72880}"/>
                </a:ext>
              </a:extLst>
            </p:cNvPr>
            <p:cNvSpPr/>
            <p:nvPr/>
          </p:nvSpPr>
          <p:spPr>
            <a:xfrm>
              <a:off x="4066032" y="0"/>
              <a:ext cx="4059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E9705-CD95-654D-83FC-19C205445CFF}"/>
                </a:ext>
              </a:extLst>
            </p:cNvPr>
            <p:cNvSpPr/>
            <p:nvPr/>
          </p:nvSpPr>
          <p:spPr>
            <a:xfrm>
              <a:off x="8129016" y="0"/>
              <a:ext cx="4059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371B7A-FE21-854E-B736-A427BE72D033}"/>
                </a:ext>
              </a:extLst>
            </p:cNvPr>
            <p:cNvSpPr/>
            <p:nvPr/>
          </p:nvSpPr>
          <p:spPr>
            <a:xfrm>
              <a:off x="3048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5">
            <a:extLst>
              <a:ext uri="{FF2B5EF4-FFF2-40B4-BE49-F238E27FC236}">
                <a16:creationId xmlns:a16="http://schemas.microsoft.com/office/drawing/2014/main" id="{BD2A2186-0B8E-E947-AC63-C3E5CCAE07A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8D45E2-0D3F-3C46-A0D5-2936C9A6D5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208690"/>
            <a:ext cx="7424737" cy="479891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977D578-577A-0D49-BFD4-858102C2C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9F82538-A1FC-A147-9EFF-6B897129B9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47883"/>
            <a:ext cx="3383280" cy="5230368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54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bl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92F724-A3D6-2B44-8F1D-9600F9B19741}"/>
              </a:ext>
            </a:extLst>
          </p:cNvPr>
          <p:cNvGrpSpPr/>
          <p:nvPr userDrawn="1"/>
        </p:nvGrpSpPr>
        <p:grpSpPr>
          <a:xfrm>
            <a:off x="0" y="0"/>
            <a:ext cx="12188951" cy="6858000"/>
            <a:chOff x="3048" y="0"/>
            <a:chExt cx="1218590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FA7DA-DAEE-AF4D-83D0-95E14D59A724}"/>
                </a:ext>
              </a:extLst>
            </p:cNvPr>
            <p:cNvSpPr/>
            <p:nvPr/>
          </p:nvSpPr>
          <p:spPr>
            <a:xfrm>
              <a:off x="4066032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4291D8-0AFF-A647-9790-EA71061FF7CA}"/>
                </a:ext>
              </a:extLst>
            </p:cNvPr>
            <p:cNvSpPr/>
            <p:nvPr/>
          </p:nvSpPr>
          <p:spPr>
            <a:xfrm>
              <a:off x="8129016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C22D7E-D80F-0148-8FFD-9C9B301A8B87}"/>
                </a:ext>
              </a:extLst>
            </p:cNvPr>
            <p:cNvSpPr/>
            <p:nvPr/>
          </p:nvSpPr>
          <p:spPr>
            <a:xfrm>
              <a:off x="3048" y="0"/>
              <a:ext cx="4059936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FD904-ADA1-4A4F-A38F-D9030A292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C2CC965-F3E1-A444-9C54-907870AE1F5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495555C-1994-D247-BF4C-00A6A21B63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4904"/>
            <a:ext cx="3383280" cy="5230368"/>
          </a:xfr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E2C22-C263-6241-984D-C84CF3B5E5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208690"/>
            <a:ext cx="7424737" cy="4519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7E08B8-9824-B148-9929-1CD52EF462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80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BB69-2C9A-6C40-D3C6-0932BAA8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F882-63C5-463F-941F-3E6C94E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C22A1-E3C8-0470-170C-C69E3118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CE315-4CE2-8E9D-DD86-27C7062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g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92F724-A3D6-2B44-8F1D-9600F9B19741}"/>
              </a:ext>
            </a:extLst>
          </p:cNvPr>
          <p:cNvGrpSpPr/>
          <p:nvPr userDrawn="1"/>
        </p:nvGrpSpPr>
        <p:grpSpPr>
          <a:xfrm>
            <a:off x="0" y="0"/>
            <a:ext cx="12188951" cy="6858000"/>
            <a:chOff x="3048" y="0"/>
            <a:chExt cx="1218590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FA7DA-DAEE-AF4D-83D0-95E14D59A724}"/>
                </a:ext>
              </a:extLst>
            </p:cNvPr>
            <p:cNvSpPr/>
            <p:nvPr/>
          </p:nvSpPr>
          <p:spPr>
            <a:xfrm>
              <a:off x="4066032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4291D8-0AFF-A647-9790-EA71061FF7CA}"/>
                </a:ext>
              </a:extLst>
            </p:cNvPr>
            <p:cNvSpPr/>
            <p:nvPr/>
          </p:nvSpPr>
          <p:spPr>
            <a:xfrm>
              <a:off x="8129016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C22D7E-D80F-0148-8FFD-9C9B301A8B87}"/>
                </a:ext>
              </a:extLst>
            </p:cNvPr>
            <p:cNvSpPr/>
            <p:nvPr/>
          </p:nvSpPr>
          <p:spPr>
            <a:xfrm>
              <a:off x="3048" y="0"/>
              <a:ext cx="4059936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FD904-ADA1-4A4F-A38F-D9030A292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C2CC965-F3E1-A444-9C54-907870AE1F5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D763AC1-ACB5-844A-BCCA-C0BD3CDE73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4904"/>
            <a:ext cx="3383280" cy="5230368"/>
          </a:xfrm>
        </p:spPr>
        <p:txBody>
          <a:bodyPr anchor="t"/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5295D0F-BC2D-6349-A075-AE4EF61E20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208690"/>
            <a:ext cx="7424737" cy="4519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83F1395-001C-5047-A996-A3C02D5A1A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77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yello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92F724-A3D6-2B44-8F1D-9600F9B19741}"/>
              </a:ext>
            </a:extLst>
          </p:cNvPr>
          <p:cNvGrpSpPr/>
          <p:nvPr userDrawn="1"/>
        </p:nvGrpSpPr>
        <p:grpSpPr>
          <a:xfrm>
            <a:off x="0" y="0"/>
            <a:ext cx="12188951" cy="6858000"/>
            <a:chOff x="3048" y="0"/>
            <a:chExt cx="1218590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FA7DA-DAEE-AF4D-83D0-95E14D59A724}"/>
                </a:ext>
              </a:extLst>
            </p:cNvPr>
            <p:cNvSpPr/>
            <p:nvPr/>
          </p:nvSpPr>
          <p:spPr>
            <a:xfrm>
              <a:off x="4066032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4291D8-0AFF-A647-9790-EA71061FF7CA}"/>
                </a:ext>
              </a:extLst>
            </p:cNvPr>
            <p:cNvSpPr/>
            <p:nvPr/>
          </p:nvSpPr>
          <p:spPr>
            <a:xfrm>
              <a:off x="8129016" y="0"/>
              <a:ext cx="4059936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C22D7E-D80F-0148-8FFD-9C9B301A8B87}"/>
                </a:ext>
              </a:extLst>
            </p:cNvPr>
            <p:cNvSpPr/>
            <p:nvPr/>
          </p:nvSpPr>
          <p:spPr>
            <a:xfrm>
              <a:off x="3048" y="0"/>
              <a:ext cx="4059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FD904-ADA1-4A4F-A38F-D9030A292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C2CC965-F3E1-A444-9C54-907870AE1F5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6C087D-EFFC-654D-91EB-BF343988FC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4904"/>
            <a:ext cx="3383280" cy="5230368"/>
          </a:xfrm>
        </p:spPr>
        <p:txBody>
          <a:bodyPr anchor="t"/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F454D7C-0C2D-D04A-9455-4928357D2A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208690"/>
            <a:ext cx="7424737" cy="45190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B45B6BB-BF10-DA4E-A602-400866C062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8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09575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9" y="320400"/>
            <a:ext cx="5268911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74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06A7AA-41D2-304C-9F7F-BFED81A76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516688" y="1293814"/>
            <a:ext cx="5267325" cy="4905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6687" y="320400"/>
            <a:ext cx="5267325" cy="866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2F7B24-AC49-40A8-A866-3ECD48E6FD8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40784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quote with image (opt 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grass, ground&#10;&#10;Description automatically generated">
            <a:extLst>
              <a:ext uri="{FF2B5EF4-FFF2-40B4-BE49-F238E27FC236}">
                <a16:creationId xmlns:a16="http://schemas.microsoft.com/office/drawing/2014/main" id="{99CCB6F0-4975-F649-95B1-12A10541E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A10153-9FB1-4157-A1FE-A279806AE5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FD326E8-D4D7-7845-BC6F-631A8D744D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965FF3-7BFE-6449-8A23-2329287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698983"/>
            <a:ext cx="7991733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tx2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tx2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3104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quote with image (opt 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og lying on a couch&#10;&#10;Description automatically generated with medium confidence">
            <a:extLst>
              <a:ext uri="{FF2B5EF4-FFF2-40B4-BE49-F238E27FC236}">
                <a16:creationId xmlns:a16="http://schemas.microsoft.com/office/drawing/2014/main" id="{C7764EE9-4431-6743-95CA-FDF94BA57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A10153-9FB1-4157-A1FE-A279806AE5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FD326E8-D4D7-7845-BC6F-631A8D744D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965FF3-7BFE-6449-8A23-2329287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424730"/>
            <a:ext cx="6611112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bg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77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 with image (opt 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white coat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0EDA7C91-ABAA-A54B-B055-EE0D7D97B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A10153-9FB1-4157-A1FE-A279806AE5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FD326E8-D4D7-7845-BC6F-631A8D744D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965FF3-7BFE-6449-8A23-2329287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424730"/>
            <a:ext cx="6611112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bg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9703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 with image (opt 5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untain, outdoor, tree, sky&#10;&#10;Description automatically generated">
            <a:extLst>
              <a:ext uri="{FF2B5EF4-FFF2-40B4-BE49-F238E27FC236}">
                <a16:creationId xmlns:a16="http://schemas.microsoft.com/office/drawing/2014/main" id="{BF957511-8858-DE4E-83D3-5A3D55AEC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0" cy="68593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6C0064-AB37-4D4D-9542-5C0B23052A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B9CD1D5-C17E-DA46-B59E-1FEE412E0E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790015-395E-6840-983C-D10BFEB2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424730"/>
            <a:ext cx="6611112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200"/>
              </a:spcAft>
              <a:defRPr sz="4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50" b="0">
                <a:solidFill>
                  <a:schemeClr val="bg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648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s Enterprise Purpose Destina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2E23A9-F4A2-4A43-AC03-7A2405C07E3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399"/>
            <a:ext cx="4898302" cy="2090291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D7364D2D-328D-F046-A207-82D4EAF122F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096000" y="0"/>
          <a:ext cx="609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5162142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806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3086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64947"/>
                  </a:ext>
                </a:extLst>
              </a:tr>
            </a:tbl>
          </a:graphicData>
        </a:graphic>
      </p:graphicFrame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1E10E5-9C34-F346-B8B4-504C6D310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9577" y="198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9577" y="2484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9577" y="4770372"/>
            <a:ext cx="4905895" cy="1889255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A41D26-9146-FD4E-B78E-F523CE952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DFDD21C-0BA7-3F41-B1D4-132757AC0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516000" y="6537600"/>
            <a:ext cx="3445200" cy="180000"/>
          </a:xfrm>
        </p:spPr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F740DFE-C632-1440-875A-A71F1CA680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968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s Enterprise Purpose Destin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4868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5654" y="320399"/>
            <a:ext cx="2468880" cy="1316375"/>
          </a:xfrm>
        </p:spPr>
        <p:txBody>
          <a:bodyPr anchor="b"/>
          <a:lstStyle>
            <a:lvl1pPr>
              <a:defRPr sz="22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63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67659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5654" y="1979458"/>
            <a:ext cx="2468880" cy="4215384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63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498E150-4BD9-564C-91FD-BD6E1F236B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67659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1A208ED-821A-1D4A-A990-016F63C498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320399"/>
            <a:ext cx="2468880" cy="13163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999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54D20-4545-D3C2-D94A-5C8DE312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5534-154A-C9A5-66D3-1874FE11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14E68-2408-1E63-9E78-AB49AE4A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59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rs Enterprise Purpose Destina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2E23A9-F4A2-4A43-AC03-7A2405C07E3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399"/>
            <a:ext cx="4898302" cy="2090291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D7364D2D-328D-F046-A207-82D4EAF122F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47401358"/>
              </p:ext>
            </p:extLst>
          </p:nvPr>
        </p:nvGraphicFramePr>
        <p:xfrm>
          <a:off x="6096000" y="0"/>
          <a:ext cx="609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5162142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806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3086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64947"/>
                  </a:ext>
                </a:extLst>
              </a:tr>
            </a:tbl>
          </a:graphicData>
        </a:graphic>
      </p:graphicFrame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1E10E5-9C34-F346-B8B4-504C6D310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9577" y="198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816DE4-E000-2E46-A37D-686E47B8C9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9577" y="2484372"/>
            <a:ext cx="4905895" cy="1889256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A05A4FE-AE81-434B-BD25-EAF60658C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9577" y="4770372"/>
            <a:ext cx="4905895" cy="1889255"/>
          </a:xfrm>
        </p:spPr>
        <p:txBody>
          <a:bodyPr anchor="ctr"/>
          <a:lstStyle>
            <a:lvl1pPr algn="ctr">
              <a:defRPr lang="en-US" sz="32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A41D26-9146-FD4E-B78E-F523CE952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250" y="6537675"/>
            <a:ext cx="766763" cy="180000"/>
          </a:xfrm>
        </p:spPr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DFDD21C-0BA7-3F41-B1D4-132757AC0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516000" y="6537600"/>
            <a:ext cx="3445200" cy="180000"/>
          </a:xfrm>
        </p:spPr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F740DFE-C632-1440-875A-A71F1CA680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289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s Enterprise Purpose Destin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35056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4868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21123-2191-2644-9780-06A695215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5654" y="320399"/>
            <a:ext cx="2468880" cy="1316375"/>
          </a:xfrm>
        </p:spPr>
        <p:txBody>
          <a:bodyPr anchor="b"/>
          <a:lstStyle>
            <a:lvl1pPr>
              <a:defRPr sz="2200">
                <a:solidFill>
                  <a:schemeClr val="tx2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63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67659" y="320399"/>
            <a:ext cx="2468880" cy="1316375"/>
          </a:xfrm>
        </p:spPr>
        <p:txBody>
          <a:bodyPr anchor="b"/>
          <a:lstStyle>
            <a:lvl1pPr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DDB9E05-F5EF-204D-8338-6EA3136CF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5654" y="1979458"/>
            <a:ext cx="2468880" cy="4215384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AA5650-F1F6-F844-8BF8-18B86C063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63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498E150-4BD9-564C-91FD-BD6E1F236B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67659" y="1979458"/>
            <a:ext cx="2468880" cy="4215384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1A208ED-821A-1D4A-A990-016F63C498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320399"/>
            <a:ext cx="2468880" cy="13163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04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s Enterprise Purpose Destinations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4952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B24E1-7498-1545-8584-0EF3F3DDA646}"/>
              </a:ext>
            </a:extLst>
          </p:cNvPr>
          <p:cNvSpPr/>
          <p:nvPr userDrawn="1"/>
        </p:nvSpPr>
        <p:spPr>
          <a:xfrm>
            <a:off x="0" y="2220686"/>
            <a:ext cx="12192000" cy="3145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54586-98DC-834F-873E-9DF7D83B9D51}"/>
              </a:ext>
            </a:extLst>
          </p:cNvPr>
          <p:cNvSpPr/>
          <p:nvPr/>
        </p:nvSpPr>
        <p:spPr>
          <a:xfrm>
            <a:off x="389591" y="1644681"/>
            <a:ext cx="3076629" cy="4293894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8B57C-CFC7-6140-A7FB-FA71AC3B61D7}"/>
              </a:ext>
            </a:extLst>
          </p:cNvPr>
          <p:cNvSpPr/>
          <p:nvPr/>
        </p:nvSpPr>
        <p:spPr>
          <a:xfrm>
            <a:off x="3637231" y="1644681"/>
            <a:ext cx="3076629" cy="4293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1C4FEE-252F-1A4D-9243-74B0B7F62164}"/>
              </a:ext>
            </a:extLst>
          </p:cNvPr>
          <p:cNvSpPr/>
          <p:nvPr/>
        </p:nvSpPr>
        <p:spPr>
          <a:xfrm>
            <a:off x="6884871" y="1644681"/>
            <a:ext cx="3076329" cy="4297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E542EE-A516-BB48-A204-BCE7896DB8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55" y="1987550"/>
            <a:ext cx="2572701" cy="9694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B2B5B04-96E6-8E4D-9064-F52F8D803E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9195" y="1987550"/>
            <a:ext cx="2572701" cy="9694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E28675B-BB69-9648-B924-E42A8F3E94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36685" y="1987550"/>
            <a:ext cx="2572701" cy="9694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9E0051A-5658-B547-98E6-3CC59751A1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7988" y="938213"/>
            <a:ext cx="11376025" cy="463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8D89497-2A87-4746-ABBC-F4A55C7644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7538" y="3135313"/>
            <a:ext cx="2600325" cy="2473325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00BB13CB-3F25-524D-B847-D7B45118A24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59502" y="3135313"/>
            <a:ext cx="2600325" cy="2473325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C2B680E3-DDA9-914F-A1CE-BC6657ED73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125216" y="3135313"/>
            <a:ext cx="2600325" cy="2473325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0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iving_50/50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53721A1-9768-4D49-94D1-4446F0C4AA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4498" y="1575277"/>
            <a:ext cx="5269515" cy="2891118"/>
          </a:xfrm>
        </p:spPr>
        <p:txBody>
          <a:bodyPr anchor="ctr"/>
          <a:lstStyle>
            <a:lvl1pPr algn="l">
              <a:defRPr sz="2400">
                <a:solidFill>
                  <a:schemeClr val="bg2"/>
                </a:solidFill>
                <a:latin typeface="+mn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3CE0FB5-AE81-9348-AE0F-26C0AD93BE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8" y="1575277"/>
            <a:ext cx="5269515" cy="2891118"/>
          </a:xfrm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05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iving_50/50 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E73CEF4-38F9-7E4F-B0D3-3141F07553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6000" y="1446664"/>
            <a:ext cx="5268013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5FF2203-2B5C-264F-AA5E-EDFE5E8167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6000" y="378373"/>
            <a:ext cx="5268013" cy="689917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A9A204-D63E-F541-953B-5296F019C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1446664"/>
            <a:ext cx="5268013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98B9D2-15C9-4747-AB4D-A2266509A1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7988" y="378373"/>
            <a:ext cx="5268013" cy="689917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0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iving_3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pic>
        <p:nvPicPr>
          <p:cNvPr id="12" name="Picture 11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B45E6EA-BB53-5C42-8E51-563F623D1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0" y="0"/>
            <a:ext cx="406704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831E79E-AFC1-4F43-AE0C-0877318955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3CE1A87-4F4C-194C-A163-35809F5CB1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94133CB-2D11-F245-A215-7C0E5D387B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 b="1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8395AA4-6EB5-654B-890A-F33C23C4B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iving_3 column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923826"/>
            <a:ext cx="3383280" cy="872970"/>
          </a:xfrm>
        </p:spPr>
        <p:txBody>
          <a:bodyPr/>
          <a:lstStyle>
            <a:lvl1pPr algn="l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424D29A-552B-A143-8B5B-766355BC20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19D08BA-C523-B745-9769-65E922BFCE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028497"/>
            <a:ext cx="3445200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6E0EA2-6EF8-B14F-8E5E-917EE41B97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7FE71E6-664D-4F43-A40A-2A66778DF0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0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iving_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5638230-A2DA-EE4C-BD44-8060AFAE95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80EBDCF4-85D7-C442-8549-3BE6AEBC19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593BC97-2A65-5F4C-A24F-659C862AB2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446664"/>
            <a:ext cx="7424737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25EDF82-E7E5-FD46-A606-E122B1225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33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iving_3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4927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pic>
        <p:nvPicPr>
          <p:cNvPr id="12" name="Picture 11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B45E6EA-BB53-5C42-8E51-563F623D1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0" y="0"/>
            <a:ext cx="406704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831E79E-AFC1-4F43-AE0C-0877318955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3CE1A87-4F4C-194C-A163-35809F5CB1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94133CB-2D11-F245-A215-7C0E5D387B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 b="1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8395AA4-6EB5-654B-890A-F33C23C4B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85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iving_3 column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52091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2A908B6-9B55-F14B-B13B-040F545BA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D50F4-B18A-9849-891C-9DA1F9670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923826"/>
            <a:ext cx="3383280" cy="872970"/>
          </a:xfrm>
        </p:spPr>
        <p:txBody>
          <a:bodyPr/>
          <a:lstStyle>
            <a:lvl1pPr algn="l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424D29A-552B-A143-8B5B-766355BC20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19D08BA-C523-B745-9769-65E922BFCE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028497"/>
            <a:ext cx="3445200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6E0EA2-6EF8-B14F-8E5E-917EE41B97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7FE71E6-664D-4F43-A40A-2A66778DF0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5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039F-F79F-7475-70F4-FD8B78D8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4009-4BF5-6D82-366E-9BCF4616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0BB5F-DE27-6B8B-F50D-02E6A1F0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1E9F3-51A3-0877-FBB2-9D155390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CCBA5-AE22-9D89-9FEE-5DB88661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99D8C-146E-423E-401F-EDDD3B07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15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iving_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143120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C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5638230-A2DA-EE4C-BD44-8060AFAE95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80EBDCF4-85D7-C442-8549-3BE6AEBC19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593BC97-2A65-5F4C-A24F-659C862AB2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446664"/>
            <a:ext cx="7424737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25EDF82-E7E5-FD46-A606-E122B1225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28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iving_70/30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F3C1AB-3833-6540-B5D7-63BC8073BE5A}"/>
              </a:ext>
            </a:extLst>
          </p:cNvPr>
          <p:cNvSpPr/>
          <p:nvPr userDrawn="1"/>
        </p:nvSpPr>
        <p:spPr>
          <a:xfrm>
            <a:off x="0" y="1959429"/>
            <a:ext cx="8124951" cy="4898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D0999-7FEA-7D43-834C-991E2D2BD563}"/>
              </a:ext>
            </a:extLst>
          </p:cNvPr>
          <p:cNvSpPr/>
          <p:nvPr userDrawn="1"/>
        </p:nvSpPr>
        <p:spPr>
          <a:xfrm>
            <a:off x="0" y="1"/>
            <a:ext cx="8124951" cy="2237014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3B631717-DAB9-DC46-9619-33CEB2952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1" y="0"/>
            <a:ext cx="4067049" cy="68580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A9A204-D63E-F541-953B-5296F019C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2814184"/>
            <a:ext cx="7010907" cy="31152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DB569-0A44-E74A-B926-957A71A4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20400"/>
            <a:ext cx="7010906" cy="17157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359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ve_50/50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53721A1-9768-4D49-94D1-4446F0C4AA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4498" y="1575277"/>
            <a:ext cx="5269515" cy="2891118"/>
          </a:xfrm>
        </p:spPr>
        <p:txBody>
          <a:bodyPr anchor="ctr"/>
          <a:lstStyle>
            <a:lvl1pPr algn="l">
              <a:defRPr sz="2400">
                <a:solidFill>
                  <a:schemeClr val="bg2"/>
                </a:solidFill>
                <a:latin typeface="+mn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3CE0FB5-AE81-9348-AE0F-26C0AD93BE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8" y="1575277"/>
            <a:ext cx="5269515" cy="2891118"/>
          </a:xfrm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94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ve_50/50 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E73CEF4-38F9-7E4F-B0D3-3141F07553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6000" y="1446664"/>
            <a:ext cx="5268013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5FF2203-2B5C-264F-AA5E-EDFE5E8167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6000" y="378373"/>
            <a:ext cx="5268013" cy="689917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A9A204-D63E-F541-953B-5296F019C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1446664"/>
            <a:ext cx="5268013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98B9D2-15C9-4747-AB4D-A2266509A1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7988" y="378373"/>
            <a:ext cx="5268013" cy="689917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38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sive_3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pic>
        <p:nvPicPr>
          <p:cNvPr id="15" name="Picture 14" descr="A person sitting in a wheelchair with a dog in front of him&#10;&#10;Description automatically generated with low confidence">
            <a:extLst>
              <a:ext uri="{FF2B5EF4-FFF2-40B4-BE49-F238E27FC236}">
                <a16:creationId xmlns:a16="http://schemas.microsoft.com/office/drawing/2014/main" id="{48D653D2-4B6E-384D-A817-625405D41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1" y="0"/>
            <a:ext cx="4067049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CEBDA09-4882-BD4A-A839-CF585C45C9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7A2F176-17A1-1C4B-8730-B269B5CB52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C54C082-7424-8646-B97B-011FB467B1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 b="1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D5A1FA6-B74E-0B42-8D08-7EA7B8C2B6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50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sive_3 column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9831D0A-D320-8B44-8632-072C47163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DDD09C8-A194-124F-B4C1-513400532F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923826"/>
            <a:ext cx="3383280" cy="872970"/>
          </a:xfrm>
        </p:spPr>
        <p:txBody>
          <a:bodyPr/>
          <a:lstStyle>
            <a:lvl1pPr algn="l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4C43723-A205-2D40-88F0-CF0EEE4E11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3CE40E0-5A96-D04C-B574-D6574AE576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028497"/>
            <a:ext cx="3445200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02532FB-6830-2F4B-9538-98D04F89D1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0FEE186-5C08-4948-BD40-4BD13A757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7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sive_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8FE1CD4-43C7-334C-84FF-F29752DAF2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5C110A5-A302-6C4E-94AD-69078C1327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50F584A-D9C3-D74F-B5D8-F44A423282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446664"/>
            <a:ext cx="7424737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93EFC2-2502-3B4C-892A-E2458E43E2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142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ve_3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54484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pic>
        <p:nvPicPr>
          <p:cNvPr id="15" name="Picture 14" descr="A person sitting in a wheelchair with a dog in front of him&#10;&#10;Description automatically generated with low confidence">
            <a:extLst>
              <a:ext uri="{FF2B5EF4-FFF2-40B4-BE49-F238E27FC236}">
                <a16:creationId xmlns:a16="http://schemas.microsoft.com/office/drawing/2014/main" id="{48D653D2-4B6E-384D-A817-625405D41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1" y="0"/>
            <a:ext cx="4067049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CEBDA09-4882-BD4A-A839-CF585C45C9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7A2F176-17A1-1C4B-8730-B269B5CB52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C54C082-7424-8646-B97B-011FB467B1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 b="1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D5A1FA6-B74E-0B42-8D08-7EA7B8C2B6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122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ve_3 column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39924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9831D0A-D320-8B44-8632-072C47163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DDD09C8-A194-124F-B4C1-513400532F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923826"/>
            <a:ext cx="3383280" cy="872970"/>
          </a:xfrm>
        </p:spPr>
        <p:txBody>
          <a:bodyPr/>
          <a:lstStyle>
            <a:lvl1pPr algn="l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4C43723-A205-2D40-88F0-CF0EEE4E11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3CE40E0-5A96-D04C-B574-D6574AE576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028497"/>
            <a:ext cx="3445200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02532FB-6830-2F4B-9538-98D04F89D1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0FEE186-5C08-4948-BD40-4BD13A757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63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ve_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08606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8FE1CD4-43C7-334C-84FF-F29752DAF2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5C110A5-A302-6C4E-94AD-69078C1327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50F584A-D9C3-D74F-B5D8-F44A423282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446664"/>
            <a:ext cx="7424737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93EFC2-2502-3B4C-892A-E2458E43E2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055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88B0-6855-AF57-9964-BFF7DA7C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FD81F-2761-19BE-35B0-62515A25F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3ED34-32C9-1646-9077-EF62EFD79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217C0-7420-4519-E28A-370C823A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885F3-D2FF-75A5-A16A-5AFC9529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220F6-C7B7-57F3-6840-FC96AFA2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202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sive_70/30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F3C1AB-3833-6540-B5D7-63BC8073BE5A}"/>
              </a:ext>
            </a:extLst>
          </p:cNvPr>
          <p:cNvSpPr/>
          <p:nvPr userDrawn="1"/>
        </p:nvSpPr>
        <p:spPr>
          <a:xfrm>
            <a:off x="0" y="1959429"/>
            <a:ext cx="8124951" cy="4898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D0999-7FEA-7D43-834C-991E2D2BD563}"/>
              </a:ext>
            </a:extLst>
          </p:cNvPr>
          <p:cNvSpPr/>
          <p:nvPr userDrawn="1"/>
        </p:nvSpPr>
        <p:spPr>
          <a:xfrm>
            <a:off x="0" y="1"/>
            <a:ext cx="8124951" cy="2237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A9A204-D63E-F541-953B-5296F019C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2814184"/>
            <a:ext cx="7010907" cy="31152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DB569-0A44-E74A-B926-957A71A4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20400"/>
            <a:ext cx="7010906" cy="17157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A35A3872-898D-874B-9B47-9F61545D6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1" y="0"/>
            <a:ext cx="406704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3724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et_50/50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53721A1-9768-4D49-94D1-4446F0C4AA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4498" y="1575277"/>
            <a:ext cx="5269515" cy="2891118"/>
          </a:xfrm>
        </p:spPr>
        <p:txBody>
          <a:bodyPr anchor="ctr"/>
          <a:lstStyle>
            <a:lvl1pPr algn="l">
              <a:defRPr sz="2400">
                <a:solidFill>
                  <a:schemeClr val="bg2"/>
                </a:solidFill>
                <a:latin typeface="+mn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3CE0FB5-AE81-9348-AE0F-26C0AD93BE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7988" y="1575277"/>
            <a:ext cx="5269515" cy="2891118"/>
          </a:xfrm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latin typeface="+mj-lt"/>
              </a:defRPr>
            </a:lvl1pPr>
            <a:lvl4pPr marL="538163" indent="-271463">
              <a:buFont typeface="Mars Centra" pitchFamily="2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1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et_50/50 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DC729-AE34-3447-A24B-86A883261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Copyright © 2023 Mars, Incorporated — Confidential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E73CEF4-38F9-7E4F-B0D3-3141F07553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6000" y="1446664"/>
            <a:ext cx="5268013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5FF2203-2B5C-264F-AA5E-EDFE5E8167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6000" y="378373"/>
            <a:ext cx="5268013" cy="689917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A9A204-D63E-F541-953B-5296F019C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1446664"/>
            <a:ext cx="5268013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98B9D2-15C9-4747-AB4D-A2266509A1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7988" y="378373"/>
            <a:ext cx="5268013" cy="689917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20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t_3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outdoor, nature, reef, hillside&#10;&#10;Description automatically generated">
            <a:extLst>
              <a:ext uri="{FF2B5EF4-FFF2-40B4-BE49-F238E27FC236}">
                <a16:creationId xmlns:a16="http://schemas.microsoft.com/office/drawing/2014/main" id="{643D1C4A-8FB8-8D4E-A755-E07B42B1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49" y="0"/>
            <a:ext cx="4067050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54F0EE3-BD52-1446-B12E-8AD8B7525C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AF26835-A0FE-F04F-AF1C-78DF7388DC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997EA6-435D-DB46-ADF3-6B27515375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 b="1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C099910-5199-2342-8CE0-AF7D9CF74C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67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t_3 column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BBF8A8-93A3-9149-AB33-5E5E677B41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65338FD-428E-724A-99AB-2B4F2BA280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923826"/>
            <a:ext cx="3383280" cy="872970"/>
          </a:xfrm>
        </p:spPr>
        <p:txBody>
          <a:bodyPr/>
          <a:lstStyle>
            <a:lvl1pPr algn="l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277FDC5-910E-DD40-B9CB-F69D69431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F0C2793-AFF8-1D46-820C-8937458827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028497"/>
            <a:ext cx="3445200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DFC93AE-38AE-C44C-98AF-10AE180E23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E9B39B-E415-E648-9FEC-CA4D7F247A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38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t_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3F86B7F-AA0D-E54C-9CDD-6FE62DAC63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8124044-1441-4F44-AD20-52F85BEA0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5305374-F88E-2349-BCF9-5966221624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446664"/>
            <a:ext cx="7424737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47017F-DBB7-7C4C-A1A1-5FF58C541B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33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et_3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763424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outdoor, nature, reef, hillside&#10;&#10;Description automatically generated">
            <a:extLst>
              <a:ext uri="{FF2B5EF4-FFF2-40B4-BE49-F238E27FC236}">
                <a16:creationId xmlns:a16="http://schemas.microsoft.com/office/drawing/2014/main" id="{643D1C4A-8FB8-8D4E-A755-E07B42B1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49" y="0"/>
            <a:ext cx="4067050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54F0EE3-BD52-1446-B12E-8AD8B7525C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AF26835-A0FE-F04F-AF1C-78DF7388DC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997EA6-435D-DB46-ADF3-6B27515375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 b="1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C099910-5199-2342-8CE0-AF7D9CF74C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355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et_3 column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41421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BBF8A8-93A3-9149-AB33-5E5E677B41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360" y="923826"/>
            <a:ext cx="3383280" cy="872969"/>
          </a:xfrm>
        </p:spPr>
        <p:txBody>
          <a:bodyPr/>
          <a:lstStyle>
            <a:lvl1pPr algn="ctr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65338FD-428E-724A-99AB-2B4F2BA280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4777" y="923826"/>
            <a:ext cx="3383280" cy="872970"/>
          </a:xfrm>
        </p:spPr>
        <p:txBody>
          <a:bodyPr/>
          <a:lstStyle>
            <a:lvl1pPr algn="l">
              <a:defRPr lang="en-US" sz="2200" b="1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277FDC5-910E-DD40-B9CB-F69D69431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4360" y="2028497"/>
            <a:ext cx="3383279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F0C2793-AFF8-1D46-820C-8937458827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91339" y="2028497"/>
            <a:ext cx="3445200" cy="3979111"/>
          </a:xfrm>
        </p:spPr>
        <p:txBody>
          <a:bodyPr/>
          <a:lstStyle>
            <a:lvl1pPr>
              <a:defRPr lang="en-US" sz="20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DFC93AE-38AE-C44C-98AF-10AE180E23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E9B39B-E415-E648-9FEC-CA4D7F247A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9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et_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A58A403-7C1C-4741-A1E0-F0635BF7C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96396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9689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033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0647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046-B3E5-45DA-AD30-60A97B84BE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9E83BAD-CF86-674F-AF5C-888D656188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3F86B7F-AA0D-E54C-9CDD-6FE62DAC63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14" y="2660904"/>
            <a:ext cx="3383279" cy="3346704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8124044-1441-4F44-AD20-52F85BEA0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515" y="378373"/>
            <a:ext cx="3383280" cy="1677924"/>
          </a:xfrm>
        </p:spPr>
        <p:txBody>
          <a:bodyPr/>
          <a:lstStyle>
            <a:lvl1pPr algn="l">
              <a:defRPr sz="30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5305374-F88E-2349-BCF9-5966221624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2313" y="1446664"/>
            <a:ext cx="7424737" cy="4560944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47017F-DBB7-7C4C-A1A1-5FF58C541B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32313" y="378373"/>
            <a:ext cx="7424737" cy="689917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79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t_70/30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F3C1AB-3833-6540-B5D7-63BC8073BE5A}"/>
              </a:ext>
            </a:extLst>
          </p:cNvPr>
          <p:cNvSpPr/>
          <p:nvPr userDrawn="1"/>
        </p:nvSpPr>
        <p:spPr>
          <a:xfrm>
            <a:off x="0" y="1959429"/>
            <a:ext cx="8124951" cy="4898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D0999-7FEA-7D43-834C-991E2D2BD563}"/>
              </a:ext>
            </a:extLst>
          </p:cNvPr>
          <p:cNvSpPr/>
          <p:nvPr userDrawn="1"/>
        </p:nvSpPr>
        <p:spPr>
          <a:xfrm>
            <a:off x="0" y="1"/>
            <a:ext cx="8124951" cy="2237014"/>
          </a:xfrm>
          <a:prstGeom prst="rect">
            <a:avLst/>
          </a:prstGeom>
          <a:solidFill>
            <a:srgbClr val="A6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6628597-D9C9-4F74-94AE-1F5FF1C874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A9A204-D63E-F541-953B-5296F019C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7988" y="2814184"/>
            <a:ext cx="7010907" cy="31152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DB569-0A44-E74A-B926-957A71A4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20400"/>
            <a:ext cx="7010906" cy="17157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tree, outdoor, vessel, plant&#10;&#10;Description automatically generated">
            <a:extLst>
              <a:ext uri="{FF2B5EF4-FFF2-40B4-BE49-F238E27FC236}">
                <a16:creationId xmlns:a16="http://schemas.microsoft.com/office/drawing/2014/main" id="{ACF2A548-FD31-014F-9684-427A6657B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950" y="0"/>
            <a:ext cx="406704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16BAE-B7A0-4CE7-A968-0C02B9412D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3ACAB3-CA36-4966-8A1D-076772D39D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50AC-F3CF-4FE0-9609-D31633B02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4344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27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113" Type="http://schemas.openxmlformats.org/officeDocument/2006/relationships/theme" Target="../theme/theme2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33A21-BE4C-E9ED-A676-434C49F7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4D13-6C8E-2E5A-8E06-9DC386C4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16DEA-430A-9E6B-158F-9D033CC81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E47D4-0021-4B20-958C-BECEE9050AB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B597-F9A5-DC2E-121C-6F011AA11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DD8D6-A4BA-8FC5-E792-E3D1D3F8A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722EA-7256-4E7E-9425-9B337274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3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 hidden="1"/>
          <p:cNvGrpSpPr/>
          <p:nvPr userDrawn="1"/>
        </p:nvGrpSpPr>
        <p:grpSpPr>
          <a:xfrm>
            <a:off x="500063" y="-209550"/>
            <a:ext cx="11191874" cy="108000"/>
            <a:chOff x="500063" y="-209550"/>
            <a:chExt cx="11191874" cy="476250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500063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 userDrawn="1"/>
          </p:nvGrpSpPr>
          <p:grpSpPr>
            <a:xfrm>
              <a:off x="1376693" y="-209550"/>
              <a:ext cx="61119" cy="476250"/>
              <a:chOff x="1366837" y="-209550"/>
              <a:chExt cx="61119" cy="476250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 userDrawn="1"/>
          </p:nvGrpSpPr>
          <p:grpSpPr>
            <a:xfrm>
              <a:off x="2314442" y="-209550"/>
              <a:ext cx="61119" cy="476250"/>
              <a:chOff x="1366837" y="-209550"/>
              <a:chExt cx="61119" cy="476250"/>
            </a:xfrm>
          </p:grpSpPr>
          <p:cxnSp>
            <p:nvCxnSpPr>
              <p:cNvPr id="21" name="Straight Connector 20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>
            <a:xfrm>
              <a:off x="3252191" y="-209550"/>
              <a:ext cx="61119" cy="476250"/>
              <a:chOff x="1366837" y="-209550"/>
              <a:chExt cx="61119" cy="476250"/>
            </a:xfrm>
          </p:grpSpPr>
          <p:cxnSp>
            <p:nvCxnSpPr>
              <p:cNvPr id="24" name="Straight Connector 23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>
            <a:xfrm>
              <a:off x="4189940" y="-209550"/>
              <a:ext cx="61119" cy="476250"/>
              <a:chOff x="1366837" y="-209550"/>
              <a:chExt cx="61119" cy="476250"/>
            </a:xfrm>
          </p:grpSpPr>
          <p:cxnSp>
            <p:nvCxnSpPr>
              <p:cNvPr id="27" name="Straight Connector 26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>
            <a:xfrm>
              <a:off x="5127689" y="-209550"/>
              <a:ext cx="61119" cy="476250"/>
              <a:chOff x="1366837" y="-209550"/>
              <a:chExt cx="61119" cy="476250"/>
            </a:xfrm>
          </p:grpSpPr>
          <p:cxnSp>
            <p:nvCxnSpPr>
              <p:cNvPr id="30" name="Straight Connector 29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 userDrawn="1"/>
          </p:nvGrpSpPr>
          <p:grpSpPr>
            <a:xfrm>
              <a:off x="6065438" y="-209550"/>
              <a:ext cx="61119" cy="476250"/>
              <a:chOff x="1366837" y="-209550"/>
              <a:chExt cx="61119" cy="476250"/>
            </a:xfrm>
          </p:grpSpPr>
          <p:cxnSp>
            <p:nvCxnSpPr>
              <p:cNvPr id="33" name="Straight Connector 32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 userDrawn="1"/>
          </p:nvGrpSpPr>
          <p:grpSpPr>
            <a:xfrm>
              <a:off x="7003187" y="-209550"/>
              <a:ext cx="61119" cy="476250"/>
              <a:chOff x="1366837" y="-209550"/>
              <a:chExt cx="61119" cy="476250"/>
            </a:xfrm>
          </p:grpSpPr>
          <p:cxnSp>
            <p:nvCxnSpPr>
              <p:cNvPr id="36" name="Straight Connector 35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 userDrawn="1"/>
          </p:nvGrpSpPr>
          <p:grpSpPr>
            <a:xfrm>
              <a:off x="7940936" y="-209550"/>
              <a:ext cx="61119" cy="476250"/>
              <a:chOff x="1366837" y="-209550"/>
              <a:chExt cx="61119" cy="476250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 userDrawn="1"/>
          </p:nvGrpSpPr>
          <p:grpSpPr>
            <a:xfrm>
              <a:off x="8878685" y="-209550"/>
              <a:ext cx="61119" cy="476250"/>
              <a:chOff x="1366837" y="-209550"/>
              <a:chExt cx="61119" cy="476250"/>
            </a:xfrm>
          </p:grpSpPr>
          <p:cxnSp>
            <p:nvCxnSpPr>
              <p:cNvPr id="42" name="Straight Connector 41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 userDrawn="1"/>
          </p:nvGrpSpPr>
          <p:grpSpPr>
            <a:xfrm>
              <a:off x="9816434" y="-209550"/>
              <a:ext cx="61119" cy="476250"/>
              <a:chOff x="1366837" y="-209550"/>
              <a:chExt cx="61119" cy="47625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>
            <a:xfrm>
              <a:off x="10754183" y="-209550"/>
              <a:ext cx="61119" cy="476250"/>
              <a:chOff x="1366837" y="-209550"/>
              <a:chExt cx="61119" cy="476250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>
                <a:off x="1366837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1427956" y="-209550"/>
                <a:ext cx="0" cy="4762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 userDrawn="1"/>
          </p:nvCxnSpPr>
          <p:spPr>
            <a:xfrm>
              <a:off x="11691937" y="-209550"/>
              <a:ext cx="0" cy="476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320400"/>
            <a:ext cx="11376024" cy="866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296000"/>
            <a:ext cx="11376024" cy="490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407988" y="6462760"/>
            <a:ext cx="709613" cy="200025"/>
          </a:xfrm>
          <a:custGeom>
            <a:avLst/>
            <a:gdLst>
              <a:gd name="T0" fmla="*/ 8081 w 20873"/>
              <a:gd name="T1" fmla="*/ 152 h 5902"/>
              <a:gd name="T2" fmla="*/ 6910 w 20873"/>
              <a:gd name="T3" fmla="*/ 5803 h 5902"/>
              <a:gd name="T4" fmla="*/ 9110 w 20873"/>
              <a:gd name="T5" fmla="*/ 5146 h 5902"/>
              <a:gd name="T6" fmla="*/ 10887 w 20873"/>
              <a:gd name="T7" fmla="*/ 5803 h 5902"/>
              <a:gd name="T8" fmla="*/ 8257 w 20873"/>
              <a:gd name="T9" fmla="*/ 11 h 5902"/>
              <a:gd name="T10" fmla="*/ 8142 w 20873"/>
              <a:gd name="T11" fmla="*/ 2773 h 5902"/>
              <a:gd name="T12" fmla="*/ 7585 w 20873"/>
              <a:gd name="T13" fmla="*/ 4144 h 5902"/>
              <a:gd name="T14" fmla="*/ 15441 w 20873"/>
              <a:gd name="T15" fmla="*/ 1786 h 5902"/>
              <a:gd name="T16" fmla="*/ 13224 w 20873"/>
              <a:gd name="T17" fmla="*/ 97 h 5902"/>
              <a:gd name="T18" fmla="*/ 11378 w 20873"/>
              <a:gd name="T19" fmla="*/ 5803 h 5902"/>
              <a:gd name="T20" fmla="*/ 12742 w 20873"/>
              <a:gd name="T21" fmla="*/ 3679 h 5902"/>
              <a:gd name="T22" fmla="*/ 14050 w 20873"/>
              <a:gd name="T23" fmla="*/ 4317 h 5902"/>
              <a:gd name="T24" fmla="*/ 15999 w 20873"/>
              <a:gd name="T25" fmla="*/ 5803 h 5902"/>
              <a:gd name="T26" fmla="*/ 14666 w 20873"/>
              <a:gd name="T27" fmla="*/ 3172 h 5902"/>
              <a:gd name="T28" fmla="*/ 13033 w 20873"/>
              <a:gd name="T29" fmla="*/ 2639 h 5902"/>
              <a:gd name="T30" fmla="*/ 12742 w 20873"/>
              <a:gd name="T31" fmla="*/ 1118 h 5902"/>
              <a:gd name="T32" fmla="*/ 13793 w 20873"/>
              <a:gd name="T33" fmla="*/ 1284 h 5902"/>
              <a:gd name="T34" fmla="*/ 13794 w 20873"/>
              <a:gd name="T35" fmla="*/ 2472 h 5902"/>
              <a:gd name="T36" fmla="*/ 250 w 20873"/>
              <a:gd name="T37" fmla="*/ 197 h 5902"/>
              <a:gd name="T38" fmla="*/ 0 w 20873"/>
              <a:gd name="T39" fmla="*/ 5803 h 5902"/>
              <a:gd name="T40" fmla="*/ 1191 w 20873"/>
              <a:gd name="T41" fmla="*/ 3066 h 5902"/>
              <a:gd name="T42" fmla="*/ 3944 w 20873"/>
              <a:gd name="T43" fmla="*/ 3066 h 5902"/>
              <a:gd name="T44" fmla="*/ 5135 w 20873"/>
              <a:gd name="T45" fmla="*/ 5803 h 5902"/>
              <a:gd name="T46" fmla="*/ 4885 w 20873"/>
              <a:gd name="T47" fmla="*/ 197 h 5902"/>
              <a:gd name="T48" fmla="*/ 20246 w 20873"/>
              <a:gd name="T49" fmla="*/ 2956 h 5902"/>
              <a:gd name="T50" fmla="*/ 17923 w 20873"/>
              <a:gd name="T51" fmla="*/ 1423 h 5902"/>
              <a:gd name="T52" fmla="*/ 19738 w 20873"/>
              <a:gd name="T53" fmla="*/ 1597 h 5902"/>
              <a:gd name="T54" fmla="*/ 18553 w 20873"/>
              <a:gd name="T55" fmla="*/ 0 h 5902"/>
              <a:gd name="T56" fmla="*/ 16806 w 20873"/>
              <a:gd name="T57" fmla="*/ 2634 h 5902"/>
              <a:gd name="T58" fmla="*/ 19231 w 20873"/>
              <a:gd name="T59" fmla="*/ 4464 h 5902"/>
              <a:gd name="T60" fmla="*/ 17141 w 20873"/>
              <a:gd name="T61" fmla="*/ 4160 h 5902"/>
              <a:gd name="T62" fmla="*/ 18573 w 20873"/>
              <a:gd name="T63" fmla="*/ 5902 h 5902"/>
              <a:gd name="T64" fmla="*/ 20246 w 20873"/>
              <a:gd name="T65" fmla="*/ 2956 h 5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73" h="5902">
                <a:moveTo>
                  <a:pt x="8257" y="11"/>
                </a:moveTo>
                <a:cubicBezTo>
                  <a:pt x="8160" y="11"/>
                  <a:pt x="8117" y="69"/>
                  <a:pt x="8081" y="152"/>
                </a:cubicBezTo>
                <a:cubicBezTo>
                  <a:pt x="5817" y="5389"/>
                  <a:pt x="5627" y="5803"/>
                  <a:pt x="5627" y="5803"/>
                </a:cubicBezTo>
                <a:cubicBezTo>
                  <a:pt x="6910" y="5803"/>
                  <a:pt x="6910" y="5803"/>
                  <a:pt x="6910" y="5803"/>
                </a:cubicBezTo>
                <a:cubicBezTo>
                  <a:pt x="7177" y="5146"/>
                  <a:pt x="7177" y="5146"/>
                  <a:pt x="7177" y="5146"/>
                </a:cubicBezTo>
                <a:cubicBezTo>
                  <a:pt x="9110" y="5146"/>
                  <a:pt x="9110" y="5146"/>
                  <a:pt x="9110" y="5146"/>
                </a:cubicBezTo>
                <a:cubicBezTo>
                  <a:pt x="9378" y="5803"/>
                  <a:pt x="9378" y="5803"/>
                  <a:pt x="9378" y="5803"/>
                </a:cubicBezTo>
                <a:cubicBezTo>
                  <a:pt x="10887" y="5803"/>
                  <a:pt x="10887" y="5803"/>
                  <a:pt x="10887" y="5803"/>
                </a:cubicBezTo>
                <a:cubicBezTo>
                  <a:pt x="10887" y="5803"/>
                  <a:pt x="10758" y="5534"/>
                  <a:pt x="8433" y="152"/>
                </a:cubicBezTo>
                <a:cubicBezTo>
                  <a:pt x="8397" y="69"/>
                  <a:pt x="8354" y="11"/>
                  <a:pt x="8257" y="11"/>
                </a:cubicBezTo>
                <a:moveTo>
                  <a:pt x="7585" y="4144"/>
                </a:moveTo>
                <a:cubicBezTo>
                  <a:pt x="8142" y="2773"/>
                  <a:pt x="8142" y="2773"/>
                  <a:pt x="8142" y="2773"/>
                </a:cubicBezTo>
                <a:cubicBezTo>
                  <a:pt x="8701" y="4144"/>
                  <a:pt x="8701" y="4144"/>
                  <a:pt x="8701" y="4144"/>
                </a:cubicBezTo>
                <a:lnTo>
                  <a:pt x="7585" y="4144"/>
                </a:lnTo>
                <a:close/>
                <a:moveTo>
                  <a:pt x="14666" y="3172"/>
                </a:moveTo>
                <a:cubicBezTo>
                  <a:pt x="15107" y="2908"/>
                  <a:pt x="15441" y="2447"/>
                  <a:pt x="15441" y="1786"/>
                </a:cubicBezTo>
                <a:cubicBezTo>
                  <a:pt x="15441" y="1267"/>
                  <a:pt x="15234" y="839"/>
                  <a:pt x="14874" y="550"/>
                </a:cubicBezTo>
                <a:cubicBezTo>
                  <a:pt x="14509" y="256"/>
                  <a:pt x="14087" y="97"/>
                  <a:pt x="13224" y="97"/>
                </a:cubicBezTo>
                <a:cubicBezTo>
                  <a:pt x="11378" y="97"/>
                  <a:pt x="11378" y="97"/>
                  <a:pt x="11378" y="97"/>
                </a:cubicBezTo>
                <a:cubicBezTo>
                  <a:pt x="11378" y="5803"/>
                  <a:pt x="11378" y="5803"/>
                  <a:pt x="11378" y="5803"/>
                </a:cubicBezTo>
                <a:cubicBezTo>
                  <a:pt x="12742" y="5803"/>
                  <a:pt x="12742" y="5803"/>
                  <a:pt x="12742" y="5803"/>
                </a:cubicBezTo>
                <a:cubicBezTo>
                  <a:pt x="12742" y="3679"/>
                  <a:pt x="12742" y="3679"/>
                  <a:pt x="12742" y="3679"/>
                </a:cubicBezTo>
                <a:cubicBezTo>
                  <a:pt x="13165" y="3679"/>
                  <a:pt x="13165" y="3679"/>
                  <a:pt x="13165" y="3679"/>
                </a:cubicBezTo>
                <a:cubicBezTo>
                  <a:pt x="13625" y="3679"/>
                  <a:pt x="13857" y="3854"/>
                  <a:pt x="14050" y="4317"/>
                </a:cubicBezTo>
                <a:cubicBezTo>
                  <a:pt x="14213" y="4709"/>
                  <a:pt x="14328" y="5174"/>
                  <a:pt x="14478" y="5803"/>
                </a:cubicBezTo>
                <a:cubicBezTo>
                  <a:pt x="15999" y="5803"/>
                  <a:pt x="15999" y="5803"/>
                  <a:pt x="15999" y="5803"/>
                </a:cubicBezTo>
                <a:cubicBezTo>
                  <a:pt x="15783" y="5156"/>
                  <a:pt x="15675" y="4850"/>
                  <a:pt x="15513" y="4394"/>
                </a:cubicBezTo>
                <a:cubicBezTo>
                  <a:pt x="15291" y="3770"/>
                  <a:pt x="15022" y="3386"/>
                  <a:pt x="14666" y="3172"/>
                </a:cubicBezTo>
                <a:moveTo>
                  <a:pt x="13794" y="2472"/>
                </a:moveTo>
                <a:cubicBezTo>
                  <a:pt x="13629" y="2599"/>
                  <a:pt x="13416" y="2639"/>
                  <a:pt x="13033" y="2639"/>
                </a:cubicBezTo>
                <a:cubicBezTo>
                  <a:pt x="12742" y="2639"/>
                  <a:pt x="12742" y="2639"/>
                  <a:pt x="12742" y="2639"/>
                </a:cubicBezTo>
                <a:cubicBezTo>
                  <a:pt x="12742" y="2639"/>
                  <a:pt x="12739" y="1118"/>
                  <a:pt x="12742" y="1118"/>
                </a:cubicBezTo>
                <a:cubicBezTo>
                  <a:pt x="13033" y="1118"/>
                  <a:pt x="13033" y="1118"/>
                  <a:pt x="13033" y="1118"/>
                </a:cubicBezTo>
                <a:cubicBezTo>
                  <a:pt x="13433" y="1118"/>
                  <a:pt x="13632" y="1162"/>
                  <a:pt x="13793" y="1284"/>
                </a:cubicBezTo>
                <a:cubicBezTo>
                  <a:pt x="13977" y="1424"/>
                  <a:pt x="14059" y="1634"/>
                  <a:pt x="14059" y="1877"/>
                </a:cubicBezTo>
                <a:cubicBezTo>
                  <a:pt x="14059" y="2142"/>
                  <a:pt x="13967" y="2337"/>
                  <a:pt x="13794" y="2472"/>
                </a:cubicBezTo>
                <a:moveTo>
                  <a:pt x="2567" y="2515"/>
                </a:moveTo>
                <a:cubicBezTo>
                  <a:pt x="250" y="197"/>
                  <a:pt x="250" y="197"/>
                  <a:pt x="250" y="197"/>
                </a:cubicBezTo>
                <a:cubicBezTo>
                  <a:pt x="180" y="128"/>
                  <a:pt x="110" y="79"/>
                  <a:pt x="0" y="79"/>
                </a:cubicBezTo>
                <a:cubicBezTo>
                  <a:pt x="0" y="5803"/>
                  <a:pt x="0" y="5803"/>
                  <a:pt x="0" y="5803"/>
                </a:cubicBezTo>
                <a:cubicBezTo>
                  <a:pt x="1191" y="5803"/>
                  <a:pt x="1191" y="5803"/>
                  <a:pt x="1191" y="5803"/>
                </a:cubicBezTo>
                <a:cubicBezTo>
                  <a:pt x="1191" y="3066"/>
                  <a:pt x="1191" y="3066"/>
                  <a:pt x="1191" y="3066"/>
                </a:cubicBezTo>
                <a:cubicBezTo>
                  <a:pt x="2567" y="4442"/>
                  <a:pt x="2567" y="4442"/>
                  <a:pt x="2567" y="4442"/>
                </a:cubicBezTo>
                <a:cubicBezTo>
                  <a:pt x="3944" y="3066"/>
                  <a:pt x="3944" y="3066"/>
                  <a:pt x="3944" y="3066"/>
                </a:cubicBezTo>
                <a:cubicBezTo>
                  <a:pt x="3944" y="5803"/>
                  <a:pt x="3944" y="5803"/>
                  <a:pt x="3944" y="5803"/>
                </a:cubicBezTo>
                <a:cubicBezTo>
                  <a:pt x="5135" y="5803"/>
                  <a:pt x="5135" y="5803"/>
                  <a:pt x="5135" y="5803"/>
                </a:cubicBezTo>
                <a:cubicBezTo>
                  <a:pt x="5135" y="79"/>
                  <a:pt x="5135" y="79"/>
                  <a:pt x="5135" y="79"/>
                </a:cubicBezTo>
                <a:cubicBezTo>
                  <a:pt x="5025" y="79"/>
                  <a:pt x="4955" y="128"/>
                  <a:pt x="4885" y="197"/>
                </a:cubicBezTo>
                <a:lnTo>
                  <a:pt x="2567" y="2515"/>
                </a:lnTo>
                <a:close/>
                <a:moveTo>
                  <a:pt x="20246" y="2956"/>
                </a:moveTo>
                <a:cubicBezTo>
                  <a:pt x="19638" y="2378"/>
                  <a:pt x="18535" y="2279"/>
                  <a:pt x="18099" y="1939"/>
                </a:cubicBezTo>
                <a:cubicBezTo>
                  <a:pt x="17928" y="1806"/>
                  <a:pt x="17867" y="1610"/>
                  <a:pt x="17923" y="1423"/>
                </a:cubicBezTo>
                <a:cubicBezTo>
                  <a:pt x="17992" y="1191"/>
                  <a:pt x="18223" y="1039"/>
                  <a:pt x="18562" y="1039"/>
                </a:cubicBezTo>
                <a:cubicBezTo>
                  <a:pt x="19029" y="1039"/>
                  <a:pt x="19448" y="1252"/>
                  <a:pt x="19738" y="1597"/>
                </a:cubicBezTo>
                <a:cubicBezTo>
                  <a:pt x="20517" y="782"/>
                  <a:pt x="20517" y="782"/>
                  <a:pt x="20517" y="782"/>
                </a:cubicBezTo>
                <a:cubicBezTo>
                  <a:pt x="20058" y="294"/>
                  <a:pt x="19325" y="0"/>
                  <a:pt x="18553" y="0"/>
                </a:cubicBezTo>
                <a:cubicBezTo>
                  <a:pt x="17653" y="0"/>
                  <a:pt x="16974" y="435"/>
                  <a:pt x="16671" y="1129"/>
                </a:cubicBezTo>
                <a:cubicBezTo>
                  <a:pt x="16436" y="1668"/>
                  <a:pt x="16517" y="2230"/>
                  <a:pt x="16806" y="2634"/>
                </a:cubicBezTo>
                <a:cubicBezTo>
                  <a:pt x="17365" y="3416"/>
                  <a:pt x="18545" y="3440"/>
                  <a:pt x="19056" y="3841"/>
                </a:cubicBezTo>
                <a:cubicBezTo>
                  <a:pt x="19238" y="3984"/>
                  <a:pt x="19340" y="4215"/>
                  <a:pt x="19231" y="4464"/>
                </a:cubicBezTo>
                <a:cubicBezTo>
                  <a:pt x="19137" y="4682"/>
                  <a:pt x="18900" y="4830"/>
                  <a:pt x="18512" y="4840"/>
                </a:cubicBezTo>
                <a:cubicBezTo>
                  <a:pt x="17974" y="4853"/>
                  <a:pt x="17494" y="4601"/>
                  <a:pt x="17141" y="4160"/>
                </a:cubicBezTo>
                <a:cubicBezTo>
                  <a:pt x="16361" y="4976"/>
                  <a:pt x="16361" y="4976"/>
                  <a:pt x="16361" y="4976"/>
                </a:cubicBezTo>
                <a:cubicBezTo>
                  <a:pt x="16877" y="5601"/>
                  <a:pt x="17645" y="5902"/>
                  <a:pt x="18573" y="5902"/>
                </a:cubicBezTo>
                <a:cubicBezTo>
                  <a:pt x="19475" y="5902"/>
                  <a:pt x="20267" y="5551"/>
                  <a:pt x="20590" y="4803"/>
                </a:cubicBezTo>
                <a:cubicBezTo>
                  <a:pt x="20873" y="4149"/>
                  <a:pt x="20771" y="3454"/>
                  <a:pt x="20246" y="29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7250" y="6537675"/>
            <a:ext cx="766763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3ACAB3-CA36-4966-8A1D-076772D39D8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B2005-702D-4AEE-810C-ED60899AC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6000" y="6537600"/>
            <a:ext cx="3445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2023 Mars, Incorporated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32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+mj-lt"/>
          <a:ea typeface="Mars Centra Extrabol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b="1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None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273050" indent="-2730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Mars Centra" pitchFamily="2" charset="0"/>
        <a:buChar char="–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300"/>
        </a:spcAft>
        <a:buClr>
          <a:schemeClr val="tx2"/>
        </a:buClr>
        <a:buFont typeface="Mars Centra" pitchFamily="2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893763" indent="-179388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tabLst>
          <a:tab pos="89376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7800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50950" indent="-179388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863" indent="-188913" algn="l" defTabSz="914400" rtl="0" eaLnBrk="1" latinLnBrk="0" hangingPunct="1">
        <a:lnSpc>
          <a:spcPct val="90000"/>
        </a:lnSpc>
        <a:spcBef>
          <a:spcPts val="500"/>
        </a:spcBef>
        <a:buFont typeface="Mars Centra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2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pos="819">
          <p15:clr>
            <a:srgbClr val="F26B43"/>
          </p15:clr>
        </p15:guide>
        <p15:guide id="6" pos="858">
          <p15:clr>
            <a:srgbClr val="F26B43"/>
          </p15:clr>
        </p15:guide>
        <p15:guide id="7" pos="1419">
          <p15:clr>
            <a:srgbClr val="F26B43"/>
          </p15:clr>
        </p15:guide>
        <p15:guide id="8" pos="1458">
          <p15:clr>
            <a:srgbClr val="F26B43"/>
          </p15:clr>
        </p15:guide>
        <p15:guide id="9" pos="2019">
          <p15:clr>
            <a:srgbClr val="F26B43"/>
          </p15:clr>
        </p15:guide>
        <p15:guide id="10" pos="2058">
          <p15:clr>
            <a:srgbClr val="F26B43"/>
          </p15:clr>
        </p15:guide>
        <p15:guide id="11" pos="2619">
          <p15:clr>
            <a:srgbClr val="F26B43"/>
          </p15:clr>
        </p15:guide>
        <p15:guide id="12" pos="2658">
          <p15:clr>
            <a:srgbClr val="F26B43"/>
          </p15:clr>
        </p15:guide>
        <p15:guide id="13" pos="3221">
          <p15:clr>
            <a:srgbClr val="F26B43"/>
          </p15:clr>
        </p15:guide>
        <p15:guide id="14" pos="3260">
          <p15:clr>
            <a:srgbClr val="F26B43"/>
          </p15:clr>
        </p15:guide>
        <p15:guide id="15" pos="4421">
          <p15:clr>
            <a:srgbClr val="F26B43"/>
          </p15:clr>
        </p15:guide>
        <p15:guide id="16" pos="4460">
          <p15:clr>
            <a:srgbClr val="F26B43"/>
          </p15:clr>
        </p15:guide>
        <p15:guide id="17" pos="5022">
          <p15:clr>
            <a:srgbClr val="F26B43"/>
          </p15:clr>
        </p15:guide>
        <p15:guide id="18" pos="5061">
          <p15:clr>
            <a:srgbClr val="F26B43"/>
          </p15:clr>
        </p15:guide>
        <p15:guide id="19" pos="5622">
          <p15:clr>
            <a:srgbClr val="F26B43"/>
          </p15:clr>
        </p15:guide>
        <p15:guide id="20" pos="5661">
          <p15:clr>
            <a:srgbClr val="F26B43"/>
          </p15:clr>
        </p15:guide>
        <p15:guide id="21" pos="6222">
          <p15:clr>
            <a:srgbClr val="F26B43"/>
          </p15:clr>
        </p15:guide>
        <p15:guide id="22" pos="6261">
          <p15:clr>
            <a:srgbClr val="F26B43"/>
          </p15:clr>
        </p15:guide>
        <p15:guide id="23" pos="6822">
          <p15:clr>
            <a:srgbClr val="F26B43"/>
          </p15:clr>
        </p15:guide>
        <p15:guide id="24" pos="6861">
          <p15:clr>
            <a:srgbClr val="F26B43"/>
          </p15:clr>
        </p15:guide>
        <p15:guide id="25" orient="horz" pos="591">
          <p15:clr>
            <a:srgbClr val="F26B43"/>
          </p15:clr>
        </p15:guide>
        <p15:guide id="26" orient="horz" pos="3905">
          <p15:clr>
            <a:srgbClr val="F26B43"/>
          </p15:clr>
        </p15:guide>
        <p15:guide id="27" pos="3860">
          <p15:clr>
            <a:srgbClr val="F26B43"/>
          </p15:clr>
        </p15:guide>
        <p15:guide id="28" orient="horz" pos="815">
          <p15:clr>
            <a:srgbClr val="F26B43"/>
          </p15:clr>
        </p15:guide>
        <p15:guide id="29" orient="horz" pos="993">
          <p15:clr>
            <a:srgbClr val="F26B43"/>
          </p15:clr>
        </p15:guide>
        <p15:guide id="30" orient="horz" pos="201">
          <p15:clr>
            <a:srgbClr val="F26B43"/>
          </p15:clr>
        </p15:guide>
        <p15:guide id="31" orient="horz" pos="3711">
          <p15:clr>
            <a:srgbClr val="F26B43"/>
          </p15:clr>
        </p15:guide>
        <p15:guide id="33" orient="horz" pos="4194">
          <p15:clr>
            <a:srgbClr val="F26B43"/>
          </p15:clr>
        </p15:guide>
        <p15:guide id="34" orient="horz" pos="3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3EADB-68FE-12BC-A870-B49E9E45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60D8-0F1C-656A-A183-7216F8957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E44B2-E300-EFC5-6A81-B2C950E8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2ED3-1BD5-4984-8AC1-140BEA961664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13C29-BD5F-8ACD-C0B7-C02D17A9B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11494-4936-608E-98A2-A428C55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4647-37DB-42BE-9ED3-BAB4C5B0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7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hyperlink" Target="https://t.me/MARSARKVer2bot" TargetMode="External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hyperlink" Target="https://mars.intradesk.ru/knowledge-base/view/62357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t.me/+ZVAI3883Pac2YTYy" TargetMode="Externa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F8864B-2167-35B4-B67B-9A94CC13FD66}"/>
              </a:ext>
            </a:extLst>
          </p:cNvPr>
          <p:cNvSpPr txBox="1"/>
          <p:nvPr/>
        </p:nvSpPr>
        <p:spPr>
          <a:xfrm>
            <a:off x="1408856" y="1941052"/>
            <a:ext cx="93742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30073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SFA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NEW FUNCTIONALITY</a:t>
            </a: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CALL TO ACTION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9CB14-29D2-1BE9-9C6C-EE0D702C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6" y="5724332"/>
            <a:ext cx="567939" cy="6511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 close up of a person&amp;#39;s face&#10;&#10;AI-generated content may be incorrect.">
            <a:extLst>
              <a:ext uri="{FF2B5EF4-FFF2-40B4-BE49-F238E27FC236}">
                <a16:creationId xmlns:a16="http://schemas.microsoft.com/office/drawing/2014/main" id="{E804F780-ACEE-2FD5-3C9B-989F9B135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967" y="5745206"/>
            <a:ext cx="567939" cy="6511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050BE-4100-4CDA-9F2A-8E7E8B77B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84" y="5732276"/>
            <a:ext cx="567939" cy="65112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0F1C8-DCC2-8415-87DE-FE012D239FD5}"/>
              </a:ext>
            </a:extLst>
          </p:cNvPr>
          <p:cNvSpPr txBox="1"/>
          <p:nvPr/>
        </p:nvSpPr>
        <p:spPr>
          <a:xfrm>
            <a:off x="118306" y="6396335"/>
            <a:ext cx="18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Montserrat" panose="00000500000000000000" pitchFamily="50" charset="-52"/>
              </a:rPr>
              <a:t>Potekhin, Ivan</a:t>
            </a:r>
          </a:p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50" charset="-52"/>
              </a:rPr>
              <a:t>Product Manager</a:t>
            </a:r>
            <a:endParaRPr lang="ru-RU" sz="8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6B9D3-C675-9199-6467-B78CE7A90956}"/>
              </a:ext>
            </a:extLst>
          </p:cNvPr>
          <p:cNvSpPr txBox="1"/>
          <p:nvPr/>
        </p:nvSpPr>
        <p:spPr>
          <a:xfrm>
            <a:off x="1374992" y="6399663"/>
            <a:ext cx="18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Montserrat" panose="00000500000000000000" pitchFamily="50" charset="-52"/>
              </a:rPr>
              <a:t>Khusainov, Rustam</a:t>
            </a:r>
          </a:p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50" charset="-52"/>
              </a:rPr>
              <a:t>Product Analyst</a:t>
            </a:r>
          </a:p>
          <a:p>
            <a:endParaRPr lang="ru-RU" sz="12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DF8F3-3617-03E0-9E6E-03F027FC44E7}"/>
              </a:ext>
            </a:extLst>
          </p:cNvPr>
          <p:cNvSpPr txBox="1"/>
          <p:nvPr/>
        </p:nvSpPr>
        <p:spPr>
          <a:xfrm>
            <a:off x="2631678" y="6407334"/>
            <a:ext cx="18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Montserrat" panose="00000500000000000000" pitchFamily="50" charset="-52"/>
              </a:rPr>
              <a:t>Efimova, Yulia</a:t>
            </a:r>
          </a:p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50" charset="-52"/>
              </a:rPr>
              <a:t>Product Analyst</a:t>
            </a:r>
            <a:endParaRPr lang="ru-RU" sz="8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2B824-44FD-1EDA-F699-E2FA4066CEA3}"/>
              </a:ext>
            </a:extLst>
          </p:cNvPr>
          <p:cNvSpPr txBox="1"/>
          <p:nvPr/>
        </p:nvSpPr>
        <p:spPr>
          <a:xfrm>
            <a:off x="173280" y="5374211"/>
            <a:ext cx="1888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Montserrat" panose="00000500000000000000" pitchFamily="50" charset="-52"/>
              </a:rPr>
              <a:t>Speakers</a:t>
            </a:r>
            <a:r>
              <a:rPr lang="ru-RU" sz="1000" b="1" dirty="0">
                <a:solidFill>
                  <a:schemeClr val="bg1"/>
                </a:solidFill>
                <a:latin typeface="Montserrat" panose="00000500000000000000" pitchFamily="50" charset="-52"/>
              </a:rPr>
              <a:t>:</a:t>
            </a:r>
            <a:endParaRPr lang="ru-RU" sz="12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5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F93FC-E641-2970-E314-0A7F13B11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DC9D9-2D07-573F-379E-9340C4F0239A}"/>
              </a:ext>
            </a:extLst>
          </p:cNvPr>
          <p:cNvSpPr txBox="1"/>
          <p:nvPr/>
        </p:nvSpPr>
        <p:spPr>
          <a:xfrm>
            <a:off x="1374519" y="2727861"/>
            <a:ext cx="91381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ВОПРОСЫ?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rs Centra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79A584B-B0FB-2E7A-6502-727A9E77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DE98-4FD9-FA38-64F3-4F2E7CBE6343}"/>
              </a:ext>
            </a:extLst>
          </p:cNvPr>
          <p:cNvSpPr txBox="1"/>
          <p:nvPr/>
        </p:nvSpPr>
        <p:spPr>
          <a:xfrm>
            <a:off x="3049041" y="2692579"/>
            <a:ext cx="91381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CALL TO ACTION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 -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s Centra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98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10085-AFFF-5F9D-E869-9586098B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13EDB4-5723-BC61-E472-78A43FDD40F6}"/>
              </a:ext>
            </a:extLst>
          </p:cNvPr>
          <p:cNvSpPr>
            <a:spLocks noGrp="1"/>
          </p:cNvSpPr>
          <p:nvPr/>
        </p:nvSpPr>
        <p:spPr>
          <a:xfrm>
            <a:off x="423099" y="261304"/>
            <a:ext cx="11345802" cy="7708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r>
              <a:rPr lang="en-US" dirty="0"/>
              <a:t>CALL TO ACTION</a:t>
            </a:r>
            <a:r>
              <a:rPr lang="ru-RU" dirty="0"/>
              <a:t> – </a:t>
            </a:r>
            <a:r>
              <a:rPr lang="ru-RU" b="1" dirty="0"/>
              <a:t>навигация пользователя во время визита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672C8-5CEB-3E65-3662-F3852284E028}"/>
              </a:ext>
            </a:extLst>
          </p:cNvPr>
          <p:cNvSpPr/>
          <p:nvPr/>
        </p:nvSpPr>
        <p:spPr>
          <a:xfrm>
            <a:off x="696686" y="1615290"/>
            <a:ext cx="1883228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Выбор ТТ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5401-188F-0799-2C89-5FD1EFCC95FB}"/>
              </a:ext>
            </a:extLst>
          </p:cNvPr>
          <p:cNvSpPr/>
          <p:nvPr/>
        </p:nvSpPr>
        <p:spPr>
          <a:xfrm>
            <a:off x="696686" y="2497033"/>
            <a:ext cx="1883228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Снятие координат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0A79B-D6E0-68F3-3573-33AB98D02DC0}"/>
              </a:ext>
            </a:extLst>
          </p:cNvPr>
          <p:cNvSpPr/>
          <p:nvPr/>
        </p:nvSpPr>
        <p:spPr>
          <a:xfrm>
            <a:off x="696686" y="3378776"/>
            <a:ext cx="1883228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Старт визита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6BE0EE-464D-74C2-DEF3-0CF6354BF0E8}"/>
              </a:ext>
            </a:extLst>
          </p:cNvPr>
          <p:cNvSpPr/>
          <p:nvPr/>
        </p:nvSpPr>
        <p:spPr>
          <a:xfrm>
            <a:off x="696686" y="4260519"/>
            <a:ext cx="1883228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Цели на визит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EBC40-BE6F-3A1F-0EFE-E09716C77390}"/>
              </a:ext>
            </a:extLst>
          </p:cNvPr>
          <p:cNvSpPr/>
          <p:nvPr/>
        </p:nvSpPr>
        <p:spPr>
          <a:xfrm>
            <a:off x="696686" y="5142262"/>
            <a:ext cx="1883228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Обязательный контент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C8102-72D9-4BC0-BCC9-F3C65E6D6CAE}"/>
              </a:ext>
            </a:extLst>
          </p:cNvPr>
          <p:cNvSpPr/>
          <p:nvPr/>
        </p:nvSpPr>
        <p:spPr>
          <a:xfrm>
            <a:off x="696686" y="6024005"/>
            <a:ext cx="1883228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Обязательные задания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099900-5682-D3AC-9EDE-0DCFFD84DE58}"/>
              </a:ext>
            </a:extLst>
          </p:cNvPr>
          <p:cNvSpPr/>
          <p:nvPr/>
        </p:nvSpPr>
        <p:spPr>
          <a:xfrm>
            <a:off x="359228" y="957943"/>
            <a:ext cx="2492829" cy="5780314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DBCD3-5406-95C1-B8EE-25490263EC1C}"/>
              </a:ext>
            </a:extLst>
          </p:cNvPr>
          <p:cNvSpPr txBox="1"/>
          <p:nvPr/>
        </p:nvSpPr>
        <p:spPr>
          <a:xfrm>
            <a:off x="340573" y="946552"/>
            <a:ext cx="259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00A0"/>
                </a:solidFill>
              </a:rPr>
              <a:t>Текущие шаги визита: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0BCDA-B255-ED27-6CC4-28C284420E30}"/>
              </a:ext>
            </a:extLst>
          </p:cNvPr>
          <p:cNvSpPr txBox="1"/>
          <p:nvPr/>
        </p:nvSpPr>
        <p:spPr>
          <a:xfrm>
            <a:off x="797364" y="121718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Не меняются!!!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42E2202-3335-7EDC-63C3-156A9ED90913}"/>
              </a:ext>
            </a:extLst>
          </p:cNvPr>
          <p:cNvSpPr/>
          <p:nvPr/>
        </p:nvSpPr>
        <p:spPr>
          <a:xfrm rot="5400000">
            <a:off x="2637032" y="3831539"/>
            <a:ext cx="1044449" cy="326573"/>
          </a:xfrm>
          <a:prstGeom prst="triangle">
            <a:avLst>
              <a:gd name="adj" fmla="val 50000"/>
            </a:avLst>
          </a:prstGeom>
          <a:solidFill>
            <a:srgbClr val="0000A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9A764-6E3B-D072-059E-253540CBEBD4}"/>
              </a:ext>
            </a:extLst>
          </p:cNvPr>
          <p:cNvSpPr/>
          <p:nvPr/>
        </p:nvSpPr>
        <p:spPr>
          <a:xfrm>
            <a:off x="3466456" y="957943"/>
            <a:ext cx="5323831" cy="5780314"/>
          </a:xfrm>
          <a:prstGeom prst="rect">
            <a:avLst/>
          </a:prstGeom>
          <a:noFill/>
          <a:ln w="28575">
            <a:solidFill>
              <a:srgbClr val="000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66AF9-50E2-C0FE-9D58-8E76AF6D41FD}"/>
              </a:ext>
            </a:extLst>
          </p:cNvPr>
          <p:cNvSpPr txBox="1"/>
          <p:nvPr/>
        </p:nvSpPr>
        <p:spPr>
          <a:xfrm>
            <a:off x="3609527" y="957943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00A0"/>
                </a:solidFill>
              </a:rPr>
              <a:t>Навигация пользователя по работе в ТТ: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D1FC1-4B07-6B9D-6620-4E13B3DE4728}"/>
              </a:ext>
            </a:extLst>
          </p:cNvPr>
          <p:cNvSpPr/>
          <p:nvPr/>
        </p:nvSpPr>
        <p:spPr>
          <a:xfrm>
            <a:off x="3674000" y="1615290"/>
            <a:ext cx="4898572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Выполнение фото «ДО» всех локаций</a:t>
            </a:r>
            <a:r>
              <a:rPr lang="en-US" b="1" dirty="0">
                <a:solidFill>
                  <a:srgbClr val="0000A0"/>
                </a:solidFill>
              </a:rPr>
              <a:t>*</a:t>
            </a:r>
            <a:r>
              <a:rPr lang="ru-RU" b="1" dirty="0">
                <a:solidFill>
                  <a:srgbClr val="0000A0"/>
                </a:solidFill>
              </a:rPr>
              <a:t> </a:t>
            </a:r>
          </a:p>
          <a:p>
            <a:pPr algn="ctr"/>
            <a:r>
              <a:rPr lang="ru-RU" i="1" dirty="0">
                <a:solidFill>
                  <a:srgbClr val="0000A0"/>
                </a:solidFill>
              </a:rPr>
              <a:t>*исключение – </a:t>
            </a:r>
            <a:r>
              <a:rPr lang="en-US" i="1" dirty="0">
                <a:solidFill>
                  <a:srgbClr val="0000A0"/>
                </a:solidFill>
              </a:rPr>
              <a:t>Hot Spot</a:t>
            </a:r>
            <a:endParaRPr lang="ru-RU" i="1" dirty="0">
              <a:solidFill>
                <a:srgbClr val="000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A0D5E-617B-0746-AAB7-F1BE233FE18A}"/>
              </a:ext>
            </a:extLst>
          </p:cNvPr>
          <p:cNvSpPr txBox="1"/>
          <p:nvPr/>
        </p:nvSpPr>
        <p:spPr>
          <a:xfrm>
            <a:off x="3609527" y="1217180"/>
            <a:ext cx="418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trike="sngStrike" dirty="0">
                <a:solidFill>
                  <a:srgbClr val="FF0000"/>
                </a:solidFill>
              </a:rPr>
              <a:t>Дневная анкета </a:t>
            </a:r>
            <a:r>
              <a:rPr lang="ru-RU" dirty="0">
                <a:solidFill>
                  <a:srgbClr val="FF0000"/>
                </a:solidFill>
              </a:rPr>
              <a:t> «Анкета С</a:t>
            </a:r>
            <a:r>
              <a:rPr lang="en-US" dirty="0">
                <a:solidFill>
                  <a:srgbClr val="FF0000"/>
                </a:solidFill>
              </a:rPr>
              <a:t>all to action</a:t>
            </a:r>
            <a:r>
              <a:rPr lang="ru-RU" dirty="0">
                <a:solidFill>
                  <a:srgbClr val="FF0000"/>
                </a:solidFill>
              </a:rPr>
              <a:t>»</a:t>
            </a:r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829D7-5279-158A-1163-9A132E48D809}"/>
              </a:ext>
            </a:extLst>
          </p:cNvPr>
          <p:cNvSpPr/>
          <p:nvPr/>
        </p:nvSpPr>
        <p:spPr>
          <a:xfrm>
            <a:off x="3674000" y="2497032"/>
            <a:ext cx="4898572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Получение рекомендаций по результатам фото «ДО» </a:t>
            </a:r>
            <a:endParaRPr lang="ru-RU" dirty="0">
              <a:solidFill>
                <a:srgbClr val="0000A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091053-D334-6F5A-0FAA-28FFBCA44E9C}"/>
              </a:ext>
            </a:extLst>
          </p:cNvPr>
          <p:cNvSpPr/>
          <p:nvPr/>
        </p:nvSpPr>
        <p:spPr>
          <a:xfrm>
            <a:off x="3674000" y="4260519"/>
            <a:ext cx="4898572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Просмотр и отработка рекомендаций по каждому месту продаж</a:t>
            </a:r>
            <a:endParaRPr lang="ru-RU" dirty="0">
              <a:solidFill>
                <a:srgbClr val="0000A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30B05-75CB-91E8-2172-89C2C5B1CAA7}"/>
              </a:ext>
            </a:extLst>
          </p:cNvPr>
          <p:cNvSpPr/>
          <p:nvPr/>
        </p:nvSpPr>
        <p:spPr>
          <a:xfrm>
            <a:off x="3674000" y="5142261"/>
            <a:ext cx="4898572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Выполнение фото «ПОСЛЕ» всех локаций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E761A7-9032-1F89-80B4-50D86703C3F8}"/>
              </a:ext>
            </a:extLst>
          </p:cNvPr>
          <p:cNvSpPr/>
          <p:nvPr/>
        </p:nvSpPr>
        <p:spPr>
          <a:xfrm>
            <a:off x="3674000" y="6028667"/>
            <a:ext cx="4898572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Возможность сравнения результатов «ДО» и «ПОСЛЕ»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135CFA-7644-B499-B48D-B44A4FCD5640}"/>
              </a:ext>
            </a:extLst>
          </p:cNvPr>
          <p:cNvSpPr/>
          <p:nvPr/>
        </p:nvSpPr>
        <p:spPr>
          <a:xfrm>
            <a:off x="3674000" y="3378774"/>
            <a:ext cx="4898572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Цветовая индикация выполнения ключевых </a:t>
            </a:r>
            <a:r>
              <a:rPr lang="en-US" b="1" dirty="0">
                <a:solidFill>
                  <a:srgbClr val="0000A0"/>
                </a:solidFill>
              </a:rPr>
              <a:t>KPI</a:t>
            </a:r>
            <a:endParaRPr lang="ru-RU" dirty="0">
              <a:solidFill>
                <a:srgbClr val="0000A0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EAFBC88-AA0D-88E2-BD5F-39FD0B854024}"/>
              </a:ext>
            </a:extLst>
          </p:cNvPr>
          <p:cNvSpPr/>
          <p:nvPr/>
        </p:nvSpPr>
        <p:spPr>
          <a:xfrm rot="5400000">
            <a:off x="8560546" y="3831540"/>
            <a:ext cx="1044449" cy="326573"/>
          </a:xfrm>
          <a:prstGeom prst="triangle">
            <a:avLst>
              <a:gd name="adj" fmla="val 50000"/>
            </a:avLst>
          </a:prstGeom>
          <a:solidFill>
            <a:srgbClr val="0000A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ars Centra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604CA-69DB-A0A4-0391-43930A9104E5}"/>
              </a:ext>
            </a:extLst>
          </p:cNvPr>
          <p:cNvSpPr/>
          <p:nvPr/>
        </p:nvSpPr>
        <p:spPr>
          <a:xfrm>
            <a:off x="9536654" y="1627286"/>
            <a:ext cx="2136716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Рапричинивание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E58E99-3C41-B66A-0B27-601FA60DA8B4}"/>
              </a:ext>
            </a:extLst>
          </p:cNvPr>
          <p:cNvSpPr/>
          <p:nvPr/>
        </p:nvSpPr>
        <p:spPr>
          <a:xfrm>
            <a:off x="9536654" y="2485642"/>
            <a:ext cx="2136716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Отчёт </a:t>
            </a:r>
            <a:r>
              <a:rPr lang="en-US" b="1" dirty="0">
                <a:solidFill>
                  <a:srgbClr val="0000A0"/>
                </a:solidFill>
              </a:rPr>
              <a:t>OSA</a:t>
            </a:r>
            <a:endParaRPr lang="ru-RU" b="1" dirty="0">
              <a:solidFill>
                <a:srgbClr val="0000A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6FD07C-6603-2CF6-4E1E-91E0FF0EFFA8}"/>
              </a:ext>
            </a:extLst>
          </p:cNvPr>
          <p:cNvSpPr/>
          <p:nvPr/>
        </p:nvSpPr>
        <p:spPr>
          <a:xfrm>
            <a:off x="9536654" y="3378772"/>
            <a:ext cx="2136716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Отчёт </a:t>
            </a:r>
            <a:r>
              <a:rPr lang="en-US" b="1" dirty="0">
                <a:solidFill>
                  <a:srgbClr val="0000A0"/>
                </a:solidFill>
              </a:rPr>
              <a:t>PSS</a:t>
            </a:r>
            <a:endParaRPr lang="ru-RU" b="1" dirty="0">
              <a:solidFill>
                <a:srgbClr val="000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B88E2-4315-6DB7-A972-39C1DAF24D23}"/>
              </a:ext>
            </a:extLst>
          </p:cNvPr>
          <p:cNvSpPr/>
          <p:nvPr/>
        </p:nvSpPr>
        <p:spPr>
          <a:xfrm>
            <a:off x="9536654" y="5142261"/>
            <a:ext cx="2136716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Завершение активностей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BA4B55-168B-7B0A-F45D-CA57BE66A5F7}"/>
              </a:ext>
            </a:extLst>
          </p:cNvPr>
          <p:cNvSpPr/>
          <p:nvPr/>
        </p:nvSpPr>
        <p:spPr>
          <a:xfrm>
            <a:off x="9561162" y="6024005"/>
            <a:ext cx="2136716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Завершение визита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538060-99B5-ED4D-F7B6-E90A6BC775ED}"/>
              </a:ext>
            </a:extLst>
          </p:cNvPr>
          <p:cNvSpPr/>
          <p:nvPr/>
        </p:nvSpPr>
        <p:spPr>
          <a:xfrm>
            <a:off x="9536654" y="4262834"/>
            <a:ext cx="2136716" cy="616053"/>
          </a:xfrm>
          <a:prstGeom prst="rect">
            <a:avLst/>
          </a:prstGeom>
          <a:noFill/>
          <a:ln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A0"/>
                </a:solidFill>
              </a:rPr>
              <a:t>Выполнение заданий на визит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DC9DD2-AF29-E044-D5AB-9D409DFADB91}"/>
              </a:ext>
            </a:extLst>
          </p:cNvPr>
          <p:cNvSpPr/>
          <p:nvPr/>
        </p:nvSpPr>
        <p:spPr>
          <a:xfrm>
            <a:off x="9358598" y="946552"/>
            <a:ext cx="2492829" cy="5780314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629E21-1EE3-4B6C-89B2-F57DE6A9BC68}"/>
              </a:ext>
            </a:extLst>
          </p:cNvPr>
          <p:cNvSpPr txBox="1"/>
          <p:nvPr/>
        </p:nvSpPr>
        <p:spPr>
          <a:xfrm>
            <a:off x="9339943" y="935161"/>
            <a:ext cx="259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00A0"/>
                </a:solidFill>
              </a:rPr>
              <a:t>Текущие шаги визита: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9A388F-BD95-9B44-234C-A7E0EB208BD5}"/>
              </a:ext>
            </a:extLst>
          </p:cNvPr>
          <p:cNvSpPr txBox="1"/>
          <p:nvPr/>
        </p:nvSpPr>
        <p:spPr>
          <a:xfrm>
            <a:off x="9796734" y="1205789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Не меняются!!!</a:t>
            </a:r>
          </a:p>
        </p:txBody>
      </p:sp>
    </p:spTree>
    <p:extLst>
      <p:ext uri="{BB962C8B-B14F-4D97-AF65-F5344CB8AC3E}">
        <p14:creationId xmlns:p14="http://schemas.microsoft.com/office/powerpoint/2010/main" val="238444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C4B74-3E90-5B32-361E-A42AA985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AA820D-51D1-6519-2927-CC401A7298D1}"/>
              </a:ext>
            </a:extLst>
          </p:cNvPr>
          <p:cNvSpPr txBox="1"/>
          <p:nvPr/>
        </p:nvSpPr>
        <p:spPr>
          <a:xfrm>
            <a:off x="1374992" y="2197651"/>
            <a:ext cx="91381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30073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DEMO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rs Centra Extra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6245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DB9D4-D427-DE43-611E-5FEB8329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2AA09F-2154-EEE8-02F1-9F5FE484532C}"/>
              </a:ext>
            </a:extLst>
          </p:cNvPr>
          <p:cNvSpPr>
            <a:spLocks noGrp="1"/>
          </p:cNvSpPr>
          <p:nvPr/>
        </p:nvSpPr>
        <p:spPr>
          <a:xfrm>
            <a:off x="423099" y="261304"/>
            <a:ext cx="11345802" cy="7708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r>
              <a:rPr lang="en-US" dirty="0"/>
              <a:t>CALL TO ACTION</a:t>
            </a:r>
            <a:r>
              <a:rPr lang="ru-RU" dirty="0"/>
              <a:t>: </a:t>
            </a:r>
            <a:r>
              <a:rPr lang="en-US" dirty="0"/>
              <a:t>PILOT</a:t>
            </a:r>
            <a:r>
              <a:rPr lang="ru-RU" dirty="0"/>
              <a:t>! </a:t>
            </a:r>
            <a:endParaRPr lang="ru-RU" b="1" dirty="0">
              <a:solidFill>
                <a:srgbClr val="00D7B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CDC3A-CD1F-D286-B7DD-CCCE480378E5}"/>
              </a:ext>
            </a:extLst>
          </p:cNvPr>
          <p:cNvSpPr/>
          <p:nvPr/>
        </p:nvSpPr>
        <p:spPr>
          <a:xfrm>
            <a:off x="614485" y="2099445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Период пилота: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102818-9AE8-8732-3615-B952AE9A3B9B}"/>
              </a:ext>
            </a:extLst>
          </p:cNvPr>
          <p:cNvSpPr/>
          <p:nvPr/>
        </p:nvSpPr>
        <p:spPr>
          <a:xfrm>
            <a:off x="614485" y="2696588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Участники: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8D343D-D976-2B6A-4D60-64A43E62A82A}"/>
              </a:ext>
            </a:extLst>
          </p:cNvPr>
          <p:cNvSpPr/>
          <p:nvPr/>
        </p:nvSpPr>
        <p:spPr>
          <a:xfrm>
            <a:off x="614485" y="3293731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Территория: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FA844CD-858B-145D-48CB-08D7953E07BE}"/>
              </a:ext>
            </a:extLst>
          </p:cNvPr>
          <p:cNvSpPr>
            <a:spLocks noGrp="1"/>
          </p:cNvSpPr>
          <p:nvPr/>
        </p:nvSpPr>
        <p:spPr>
          <a:xfrm>
            <a:off x="3312842" y="2271765"/>
            <a:ext cx="3205772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Montserrat Black" panose="00000A00000000000000" pitchFamily="50" charset="-52"/>
              </a:rPr>
              <a:t>11.08.2025 – 06.09.2025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C5AE1CD-60F0-3A59-E351-121F83CBFE1E}"/>
              </a:ext>
            </a:extLst>
          </p:cNvPr>
          <p:cNvSpPr>
            <a:spLocks noGrp="1"/>
          </p:cNvSpPr>
          <p:nvPr/>
        </p:nvSpPr>
        <p:spPr>
          <a:xfrm>
            <a:off x="3312841" y="2851844"/>
            <a:ext cx="3205772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Montserrat Black" panose="00000A00000000000000" pitchFamily="50" charset="-52"/>
              </a:rPr>
              <a:t>3 команды (</a:t>
            </a:r>
            <a:r>
              <a:rPr lang="en-US" sz="1800" b="1" dirty="0">
                <a:latin typeface="Montserrat Black" panose="00000A00000000000000" pitchFamily="50" charset="-52"/>
              </a:rPr>
              <a:t>Open &amp; TR)</a:t>
            </a:r>
            <a:endParaRPr lang="ru-RU" sz="1800" b="1" dirty="0">
              <a:latin typeface="Montserrat Black" panose="00000A00000000000000" pitchFamily="50" charset="-52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B59CE17-53E4-9B28-EE03-9F484561341E}"/>
              </a:ext>
            </a:extLst>
          </p:cNvPr>
          <p:cNvSpPr>
            <a:spLocks noGrp="1"/>
          </p:cNvSpPr>
          <p:nvPr/>
        </p:nvSpPr>
        <p:spPr>
          <a:xfrm>
            <a:off x="3312842" y="3447009"/>
            <a:ext cx="3205772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Montserrat Black" panose="00000A00000000000000" pitchFamily="50" charset="-52"/>
              </a:rPr>
              <a:t>Москва + МО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D6D366-4894-A2A0-7F2D-B33B87B2B4FE}"/>
              </a:ext>
            </a:extLst>
          </p:cNvPr>
          <p:cNvSpPr/>
          <p:nvPr/>
        </p:nvSpPr>
        <p:spPr>
          <a:xfrm>
            <a:off x="614485" y="3890874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Метрики: 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9EB882D-998D-DD12-6236-63C5CF3F95F9}"/>
              </a:ext>
            </a:extLst>
          </p:cNvPr>
          <p:cNvSpPr>
            <a:spLocks noGrp="1"/>
          </p:cNvSpPr>
          <p:nvPr/>
        </p:nvSpPr>
        <p:spPr>
          <a:xfrm>
            <a:off x="3312840" y="4042174"/>
            <a:ext cx="6789799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Montserrat Black" panose="00000A00000000000000" pitchFamily="50" charset="-52"/>
              </a:rPr>
              <a:t>OSA/</a:t>
            </a:r>
            <a:r>
              <a:rPr lang="ru-RU" sz="1800" b="1" dirty="0">
                <a:latin typeface="Montserrat Black" panose="00000A00000000000000" pitchFamily="50" charset="-52"/>
              </a:rPr>
              <a:t> </a:t>
            </a:r>
            <a:r>
              <a:rPr lang="en-US" sz="1800" b="1" dirty="0">
                <a:latin typeface="Montserrat Black" panose="00000A00000000000000" pitchFamily="50" charset="-52"/>
              </a:rPr>
              <a:t>PSS/</a:t>
            </a:r>
            <a:r>
              <a:rPr lang="ru-RU" sz="1800" b="1" dirty="0">
                <a:latin typeface="Montserrat Black" panose="00000A00000000000000" pitchFamily="50" charset="-52"/>
              </a:rPr>
              <a:t> </a:t>
            </a:r>
            <a:r>
              <a:rPr lang="en-US" sz="1800" b="1" dirty="0">
                <a:latin typeface="Montserrat Black" panose="00000A00000000000000" pitchFamily="50" charset="-52"/>
              </a:rPr>
              <a:t>Performance </a:t>
            </a:r>
            <a:r>
              <a:rPr lang="ru-RU" sz="1800" b="1" dirty="0">
                <a:latin typeface="Montserrat Black" panose="00000A00000000000000" pitchFamily="50" charset="-52"/>
              </a:rPr>
              <a:t>территории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7D3DFA-6DC1-7BB3-F836-9E1ED048B9AF}"/>
              </a:ext>
            </a:extLst>
          </p:cNvPr>
          <p:cNvSpPr/>
          <p:nvPr/>
        </p:nvSpPr>
        <p:spPr>
          <a:xfrm>
            <a:off x="614485" y="4488017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Поддержка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F962E43-2830-BBD7-340D-608433048B2B}"/>
              </a:ext>
            </a:extLst>
          </p:cNvPr>
          <p:cNvSpPr>
            <a:spLocks noGrp="1"/>
          </p:cNvSpPr>
          <p:nvPr/>
        </p:nvSpPr>
        <p:spPr>
          <a:xfrm>
            <a:off x="3312839" y="4637338"/>
            <a:ext cx="8351077" cy="507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Montserrat Black" panose="00000A00000000000000" pitchFamily="50" charset="-52"/>
              </a:rPr>
              <a:t>Chatbot</a:t>
            </a:r>
            <a:r>
              <a:rPr lang="ru-RU" sz="1800" b="1" dirty="0">
                <a:latin typeface="Montserrat Black" panose="00000A00000000000000" pitchFamily="50" charset="-52"/>
              </a:rPr>
              <a:t>, </a:t>
            </a:r>
            <a:r>
              <a:rPr lang="en-US" sz="1800" b="1" dirty="0">
                <a:latin typeface="Montserrat Black" panose="00000A00000000000000" pitchFamily="50" charset="-52"/>
              </a:rPr>
              <a:t>Telegram, </a:t>
            </a:r>
            <a:r>
              <a:rPr lang="en-US" sz="1800" b="1" dirty="0" err="1">
                <a:latin typeface="Montserrat Black" panose="00000A00000000000000" pitchFamily="50" charset="-52"/>
              </a:rPr>
              <a:t>Intradesk</a:t>
            </a:r>
            <a:r>
              <a:rPr lang="en-US" sz="1800" b="1" dirty="0">
                <a:latin typeface="Montserrat Black" panose="00000A00000000000000" pitchFamily="50" charset="-52"/>
              </a:rPr>
              <a:t> + </a:t>
            </a:r>
            <a:r>
              <a:rPr lang="ru-RU" sz="1800" b="1" dirty="0">
                <a:latin typeface="Montserrat Black" panose="00000A00000000000000" pitchFamily="50" charset="-52"/>
              </a:rPr>
              <a:t>совместные полевые визиты</a:t>
            </a:r>
          </a:p>
        </p:txBody>
      </p:sp>
    </p:spTree>
    <p:extLst>
      <p:ext uri="{BB962C8B-B14F-4D97-AF65-F5344CB8AC3E}">
        <p14:creationId xmlns:p14="http://schemas.microsoft.com/office/powerpoint/2010/main" val="141614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464A1-CD34-68EB-CD05-D7AF511B7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FFAEDF-8683-1B97-17A1-CC372C7DB39C}"/>
              </a:ext>
            </a:extLst>
          </p:cNvPr>
          <p:cNvSpPr txBox="1"/>
          <p:nvPr/>
        </p:nvSpPr>
        <p:spPr>
          <a:xfrm>
            <a:off x="1374992" y="2197651"/>
            <a:ext cx="91381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30073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SUPPORT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rs Centra Extra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30049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BDBCA-B377-3012-0050-17768C705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EF6BCCFF-B344-DA05-A92A-1D2253A26BCE}"/>
              </a:ext>
            </a:extLst>
          </p:cNvPr>
          <p:cNvSpPr/>
          <p:nvPr/>
        </p:nvSpPr>
        <p:spPr>
          <a:xfrm>
            <a:off x="93270" y="2303323"/>
            <a:ext cx="11866799" cy="4449267"/>
          </a:xfrm>
          <a:prstGeom prst="rect">
            <a:avLst/>
          </a:prstGeom>
          <a:noFill/>
          <a:ln w="38100"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99A30CF-A1D6-632E-084C-598820F424F7}"/>
              </a:ext>
            </a:extLst>
          </p:cNvPr>
          <p:cNvSpPr/>
          <p:nvPr/>
        </p:nvSpPr>
        <p:spPr>
          <a:xfrm>
            <a:off x="93270" y="844860"/>
            <a:ext cx="11866799" cy="1406580"/>
          </a:xfrm>
          <a:prstGeom prst="rect">
            <a:avLst/>
          </a:prstGeom>
          <a:solidFill>
            <a:srgbClr val="00D7B9"/>
          </a:solidFill>
          <a:ln w="38100">
            <a:solidFill>
              <a:srgbClr val="000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6D4512-DFAF-5ECA-63D7-27D60CE2E3D3}"/>
              </a:ext>
            </a:extLst>
          </p:cNvPr>
          <p:cNvGrpSpPr/>
          <p:nvPr/>
        </p:nvGrpSpPr>
        <p:grpSpPr>
          <a:xfrm>
            <a:off x="93271" y="105409"/>
            <a:ext cx="11866799" cy="628055"/>
            <a:chOff x="7910604" y="1407216"/>
            <a:chExt cx="3195524" cy="342183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86FE664-32DD-4C05-4B32-83BA36C0CC9E}"/>
                </a:ext>
              </a:extLst>
            </p:cNvPr>
            <p:cNvSpPr/>
            <p:nvPr/>
          </p:nvSpPr>
          <p:spPr>
            <a:xfrm>
              <a:off x="7910604" y="1469223"/>
              <a:ext cx="3195524" cy="3359826"/>
            </a:xfrm>
            <a:prstGeom prst="roundRect">
              <a:avLst/>
            </a:prstGeom>
            <a:solidFill>
              <a:srgbClr val="000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Mars Centra" pitchFamily="2" charset="0"/>
                  <a:cs typeface="+mn-cs"/>
                </a:rPr>
                <a:t>                                              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DC00"/>
                  </a:solidFill>
                  <a:effectLst/>
                  <a:uLnTx/>
                  <a:uFillTx/>
                  <a:latin typeface="Calibri" panose="020F0502020204030204"/>
                  <a:ea typeface="Mars Centra" pitchFamily="2" charset="0"/>
                  <a:cs typeface="+mn-cs"/>
                </a:rPr>
                <a:t>ЗАПУСК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DC00"/>
                  </a:solidFill>
                  <a:effectLst/>
                  <a:uLnTx/>
                  <a:uFillTx/>
                  <a:latin typeface="Calibri" panose="020F0502020204030204"/>
                  <a:ea typeface="Mars Centra" pitchFamily="2" charset="0"/>
                  <a:cs typeface="+mn-cs"/>
                </a:rPr>
                <a:t>C2A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Mars Centra" pitchFamily="2" charset="0"/>
                <a:cs typeface="+mn-cs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AE3A186E-AE78-6409-8D02-F493B3DD8C6C}"/>
                </a:ext>
              </a:extLst>
            </p:cNvPr>
            <p:cNvSpPr txBox="1">
              <a:spLocks/>
            </p:cNvSpPr>
            <p:nvPr/>
          </p:nvSpPr>
          <p:spPr>
            <a:xfrm>
              <a:off x="7932939" y="1407216"/>
              <a:ext cx="340506" cy="3202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s Centra Extrabold" pitchFamily="2" charset="0"/>
                  <a:ea typeface="Mars Centra Extrabold" pitchFamily="2" charset="0"/>
                  <a:cs typeface="+mj-cs"/>
                </a:rPr>
                <a:t>MARS</a:t>
              </a: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ars Centra Extrabold" pitchFamily="2" charset="0"/>
                <a:cs typeface="+mj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DA0FDA1-9070-5AE1-3729-716773BD4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" t="13385" r="5235" b="-1"/>
          <a:stretch/>
        </p:blipFill>
        <p:spPr>
          <a:xfrm>
            <a:off x="1567544" y="115421"/>
            <a:ext cx="1688012" cy="627503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DC2590A-32A1-4AA4-2897-7238F375E2C4}"/>
              </a:ext>
            </a:extLst>
          </p:cNvPr>
          <p:cNvSpPr/>
          <p:nvPr/>
        </p:nvSpPr>
        <p:spPr>
          <a:xfrm>
            <a:off x="176214" y="931268"/>
            <a:ext cx="11653836" cy="1226617"/>
          </a:xfrm>
          <a:prstGeom prst="round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ЧАТ- БОТ 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https://t.me/MARSARKVer2bot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rgbClr val="FFDC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ЧАТ в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Telegram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highlight>
                  <a:srgbClr val="0000A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https://t.me/+ZVAI3883Pac2YTYy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D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БАЗА- ЗНАНИЙ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DC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https://mars.intradesk.ru/knowledge-base/view/62357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rgbClr val="FFDC0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Graphic 2" descr="Customer review with solid fill">
            <a:extLst>
              <a:ext uri="{FF2B5EF4-FFF2-40B4-BE49-F238E27FC236}">
                <a16:creationId xmlns:a16="http://schemas.microsoft.com/office/drawing/2014/main" id="{3E17ECB2-E55F-E50A-E4EB-A1F70FCE8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41" y="3017746"/>
            <a:ext cx="2077668" cy="2077668"/>
          </a:xfrm>
          <a:prstGeom prst="rect">
            <a:avLst/>
          </a:prstGeom>
        </p:spPr>
      </p:pic>
      <p:pic>
        <p:nvPicPr>
          <p:cNvPr id="6" name="Graphic 5" descr="Check In with solid fill">
            <a:extLst>
              <a:ext uri="{FF2B5EF4-FFF2-40B4-BE49-F238E27FC236}">
                <a16:creationId xmlns:a16="http://schemas.microsoft.com/office/drawing/2014/main" id="{829FDDDC-99C6-102E-E9C4-0C31B9D7D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7625" y="2400666"/>
            <a:ext cx="3676650" cy="367665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736ED24-B8C8-E70E-874A-45252FFF7062}"/>
              </a:ext>
            </a:extLst>
          </p:cNvPr>
          <p:cNvSpPr/>
          <p:nvPr/>
        </p:nvSpPr>
        <p:spPr>
          <a:xfrm>
            <a:off x="4808559" y="2877282"/>
            <a:ext cx="1724492" cy="2723417"/>
          </a:xfrm>
          <a:prstGeom prst="roundRect">
            <a:avLst>
              <a:gd name="adj" fmla="val 1213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B17EB-7FC7-52DD-02D3-49E075CE7EA8}"/>
              </a:ext>
            </a:extLst>
          </p:cNvPr>
          <p:cNvSpPr/>
          <p:nvPr/>
        </p:nvSpPr>
        <p:spPr>
          <a:xfrm>
            <a:off x="4800483" y="3105248"/>
            <a:ext cx="1725691" cy="595313"/>
          </a:xfrm>
          <a:prstGeom prst="rect">
            <a:avLst/>
          </a:prstGeom>
          <a:solidFill>
            <a:srgbClr val="FFD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ЧАТ-БОТ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487A8-6891-8606-6F19-754D3D3E6640}"/>
              </a:ext>
            </a:extLst>
          </p:cNvPr>
          <p:cNvSpPr/>
          <p:nvPr/>
        </p:nvSpPr>
        <p:spPr>
          <a:xfrm>
            <a:off x="4799247" y="3919001"/>
            <a:ext cx="1725691" cy="595313"/>
          </a:xfrm>
          <a:prstGeom prst="rect">
            <a:avLst/>
          </a:prstGeom>
          <a:solidFill>
            <a:srgbClr val="FFD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ЧАТ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Telegram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8C1931-C66A-8B95-C3C6-290D00791471}"/>
              </a:ext>
            </a:extLst>
          </p:cNvPr>
          <p:cNvSpPr/>
          <p:nvPr/>
        </p:nvSpPr>
        <p:spPr>
          <a:xfrm>
            <a:off x="4799247" y="4789396"/>
            <a:ext cx="1725691" cy="595313"/>
          </a:xfrm>
          <a:prstGeom prst="rect">
            <a:avLst/>
          </a:prstGeom>
          <a:solidFill>
            <a:srgbClr val="FFD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БАЗА ЗНАНИЙ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7969D-631F-1808-B000-74F31E8EF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212" y="3147121"/>
            <a:ext cx="512284" cy="528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ABB426-0CC6-5384-16F0-E134D1CF1B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012" y="3955636"/>
            <a:ext cx="512284" cy="528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518078-F617-265A-0228-EBD09B1B1A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078" t="1536" r="13430"/>
          <a:stretch/>
        </p:blipFill>
        <p:spPr>
          <a:xfrm>
            <a:off x="4798011" y="4789396"/>
            <a:ext cx="512283" cy="586908"/>
          </a:xfrm>
          <a:prstGeom prst="rect">
            <a:avLst/>
          </a:prstGeom>
        </p:spPr>
      </p:pic>
      <p:pic>
        <p:nvPicPr>
          <p:cNvPr id="24" name="Graphic 23" descr="Call center with solid fill">
            <a:extLst>
              <a:ext uri="{FF2B5EF4-FFF2-40B4-BE49-F238E27FC236}">
                <a16:creationId xmlns:a16="http://schemas.microsoft.com/office/drawing/2014/main" id="{3025C151-7095-C31D-665D-22E8F34FF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3246" y="4112866"/>
            <a:ext cx="914400" cy="914400"/>
          </a:xfrm>
          <a:prstGeom prst="rect">
            <a:avLst/>
          </a:prstGeom>
        </p:spPr>
      </p:pic>
      <p:pic>
        <p:nvPicPr>
          <p:cNvPr id="25" name="Graphic 24" descr="Call center with solid fill">
            <a:extLst>
              <a:ext uri="{FF2B5EF4-FFF2-40B4-BE49-F238E27FC236}">
                <a16:creationId xmlns:a16="http://schemas.microsoft.com/office/drawing/2014/main" id="{FF55BC87-A2FC-3180-213D-954AFC5ACD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76020" y="3210219"/>
            <a:ext cx="914400" cy="914400"/>
          </a:xfrm>
          <a:prstGeom prst="rect">
            <a:avLst/>
          </a:prstGeom>
        </p:spPr>
      </p:pic>
      <p:pic>
        <p:nvPicPr>
          <p:cNvPr id="26" name="Graphic 25" descr="Call center with solid fill">
            <a:extLst>
              <a:ext uri="{FF2B5EF4-FFF2-40B4-BE49-F238E27FC236}">
                <a16:creationId xmlns:a16="http://schemas.microsoft.com/office/drawing/2014/main" id="{90865F07-D290-182D-CE24-1570D5CD82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47165" y="3206416"/>
            <a:ext cx="914400" cy="914400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78415EB8-CE51-A97A-6522-904A89528314}"/>
              </a:ext>
            </a:extLst>
          </p:cNvPr>
          <p:cNvSpPr/>
          <p:nvPr/>
        </p:nvSpPr>
        <p:spPr>
          <a:xfrm rot="20291768">
            <a:off x="3487949" y="3447522"/>
            <a:ext cx="1060104" cy="470301"/>
          </a:xfrm>
          <a:prstGeom prst="rightArrow">
            <a:avLst>
              <a:gd name="adj1" fmla="val 27788"/>
              <a:gd name="adj2" fmla="val 55138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FD316BF-D2BF-89AF-1B27-F3C5EB105FF7}"/>
              </a:ext>
            </a:extLst>
          </p:cNvPr>
          <p:cNvSpPr/>
          <p:nvPr/>
        </p:nvSpPr>
        <p:spPr>
          <a:xfrm rot="1686074">
            <a:off x="3489093" y="4696486"/>
            <a:ext cx="1060104" cy="470301"/>
          </a:xfrm>
          <a:prstGeom prst="rightArrow">
            <a:avLst>
              <a:gd name="adj1" fmla="val 27788"/>
              <a:gd name="adj2" fmla="val 55138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EADD597-9103-48F2-BCDD-F7ED6E9FD895}"/>
              </a:ext>
            </a:extLst>
          </p:cNvPr>
          <p:cNvSpPr/>
          <p:nvPr/>
        </p:nvSpPr>
        <p:spPr>
          <a:xfrm rot="10800000">
            <a:off x="3407814" y="4044013"/>
            <a:ext cx="1060104" cy="470301"/>
          </a:xfrm>
          <a:prstGeom prst="rightArrow">
            <a:avLst>
              <a:gd name="adj1" fmla="val 27788"/>
              <a:gd name="adj2" fmla="val 55138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A71EB514-84B1-86CE-E47E-3CCE65F96392}"/>
              </a:ext>
            </a:extLst>
          </p:cNvPr>
          <p:cNvSpPr/>
          <p:nvPr/>
        </p:nvSpPr>
        <p:spPr>
          <a:xfrm rot="12162597">
            <a:off x="6801391" y="3387308"/>
            <a:ext cx="1060104" cy="470301"/>
          </a:xfrm>
          <a:prstGeom prst="rightArrow">
            <a:avLst>
              <a:gd name="adj1" fmla="val 27788"/>
              <a:gd name="adj2" fmla="val 55138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3FD61152-F1E3-1D8C-30E4-FA1ABAEE101E}"/>
              </a:ext>
            </a:extLst>
          </p:cNvPr>
          <p:cNvSpPr/>
          <p:nvPr/>
        </p:nvSpPr>
        <p:spPr>
          <a:xfrm rot="10800000">
            <a:off x="6778282" y="3968782"/>
            <a:ext cx="1060104" cy="470301"/>
          </a:xfrm>
          <a:prstGeom prst="rightArrow">
            <a:avLst>
              <a:gd name="adj1" fmla="val 27788"/>
              <a:gd name="adj2" fmla="val 55138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1A6882BB-FF45-2C64-6BA7-7B363586C825}"/>
              </a:ext>
            </a:extLst>
          </p:cNvPr>
          <p:cNvSpPr/>
          <p:nvPr/>
        </p:nvSpPr>
        <p:spPr>
          <a:xfrm rot="8721442">
            <a:off x="6831696" y="4646380"/>
            <a:ext cx="1060104" cy="470301"/>
          </a:xfrm>
          <a:prstGeom prst="rightArrow">
            <a:avLst>
              <a:gd name="adj1" fmla="val 27788"/>
              <a:gd name="adj2" fmla="val 55138"/>
            </a:avLst>
          </a:prstGeom>
          <a:solidFill>
            <a:srgbClr val="00D7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651B325-B5DC-71E8-A419-190133DE4EFD}"/>
              </a:ext>
            </a:extLst>
          </p:cNvPr>
          <p:cNvSpPr/>
          <p:nvPr/>
        </p:nvSpPr>
        <p:spPr>
          <a:xfrm>
            <a:off x="1010953" y="3295650"/>
            <a:ext cx="1280745" cy="4049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???????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0C6A6C-F3AC-4768-63C9-444D6CFD1B51}"/>
              </a:ext>
            </a:extLst>
          </p:cNvPr>
          <p:cNvSpPr txBox="1"/>
          <p:nvPr/>
        </p:nvSpPr>
        <p:spPr>
          <a:xfrm>
            <a:off x="862079" y="5125627"/>
            <a:ext cx="2077668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ПОЛЬЗОВАТЕЛИ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472775-2DAC-FD8D-0B05-CB3713D66F10}"/>
              </a:ext>
            </a:extLst>
          </p:cNvPr>
          <p:cNvSpPr txBox="1"/>
          <p:nvPr/>
        </p:nvSpPr>
        <p:spPr>
          <a:xfrm>
            <a:off x="8767477" y="5157258"/>
            <a:ext cx="2077668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CCB82-84CC-C5F9-418E-C6EF46991A88}"/>
              </a:ext>
            </a:extLst>
          </p:cNvPr>
          <p:cNvSpPr/>
          <p:nvPr/>
        </p:nvSpPr>
        <p:spPr>
          <a:xfrm>
            <a:off x="4154557" y="3017746"/>
            <a:ext cx="3011556" cy="7886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DA59E-2CBB-3F3B-3CE0-9BCF565EF0BC}"/>
              </a:ext>
            </a:extLst>
          </p:cNvPr>
          <p:cNvSpPr txBox="1"/>
          <p:nvPr/>
        </p:nvSpPr>
        <p:spPr>
          <a:xfrm>
            <a:off x="2405409" y="6323605"/>
            <a:ext cx="440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Телефон поддержки: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215A2-59A6-117C-6EFE-283DBBDD4148}"/>
              </a:ext>
            </a:extLst>
          </p:cNvPr>
          <p:cNvSpPr txBox="1"/>
          <p:nvPr/>
        </p:nvSpPr>
        <p:spPr>
          <a:xfrm>
            <a:off x="4646057" y="6065378"/>
            <a:ext cx="3011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A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8 (495) 145-85-86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ED73EF-9D44-BBD0-11E6-48FDA0611B23}"/>
              </a:ext>
            </a:extLst>
          </p:cNvPr>
          <p:cNvSpPr txBox="1"/>
          <p:nvPr/>
        </p:nvSpPr>
        <p:spPr>
          <a:xfrm>
            <a:off x="6714003" y="6336636"/>
            <a:ext cx="301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только исходящие вызовы</a:t>
            </a:r>
          </a:p>
        </p:txBody>
      </p:sp>
    </p:spTree>
    <p:extLst>
      <p:ext uri="{BB962C8B-B14F-4D97-AF65-F5344CB8AC3E}">
        <p14:creationId xmlns:p14="http://schemas.microsoft.com/office/powerpoint/2010/main" val="32482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0169 0.111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C0C05-9B79-9E53-3929-782AC276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2E3271-91CA-4BB8-5608-85959C370EC9}"/>
              </a:ext>
            </a:extLst>
          </p:cNvPr>
          <p:cNvSpPr txBox="1"/>
          <p:nvPr/>
        </p:nvSpPr>
        <p:spPr>
          <a:xfrm>
            <a:off x="1364359" y="2240181"/>
            <a:ext cx="91381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30073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NEXT STEP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rs Centra Extra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s Centra Extrabold"/>
                <a:ea typeface="+mn-ea"/>
                <a:cs typeface="+mn-cs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4674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67406-7039-3BE0-AB62-6C641032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188A2-6414-F94E-265D-0C44D59C2AC6}"/>
              </a:ext>
            </a:extLst>
          </p:cNvPr>
          <p:cNvSpPr>
            <a:spLocks noGrp="1"/>
          </p:cNvSpPr>
          <p:nvPr/>
        </p:nvSpPr>
        <p:spPr>
          <a:xfrm>
            <a:off x="423099" y="261304"/>
            <a:ext cx="11345802" cy="7708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r>
              <a:rPr lang="en-US" dirty="0"/>
              <a:t>CALL TO ACTION</a:t>
            </a:r>
            <a:r>
              <a:rPr lang="ru-RU" dirty="0"/>
              <a:t>: </a:t>
            </a:r>
            <a:r>
              <a:rPr lang="en-US" dirty="0"/>
              <a:t>PILOT</a:t>
            </a:r>
            <a:r>
              <a:rPr lang="ru-RU" dirty="0"/>
              <a:t>! </a:t>
            </a:r>
            <a:endParaRPr lang="ru-RU" b="1" dirty="0">
              <a:solidFill>
                <a:srgbClr val="00D7B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30B23-6927-4AEC-83BA-C569F44986F8}"/>
              </a:ext>
            </a:extLst>
          </p:cNvPr>
          <p:cNvSpPr/>
          <p:nvPr/>
        </p:nvSpPr>
        <p:spPr>
          <a:xfrm>
            <a:off x="423099" y="983026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Период пилота: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30F65-938B-6964-3236-E76AAE6B6C86}"/>
              </a:ext>
            </a:extLst>
          </p:cNvPr>
          <p:cNvSpPr/>
          <p:nvPr/>
        </p:nvSpPr>
        <p:spPr>
          <a:xfrm>
            <a:off x="423099" y="1580169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Участники: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CE7D7D-86EC-1163-C69E-9E3A90FD6D5F}"/>
              </a:ext>
            </a:extLst>
          </p:cNvPr>
          <p:cNvSpPr/>
          <p:nvPr/>
        </p:nvSpPr>
        <p:spPr>
          <a:xfrm>
            <a:off x="423099" y="2177312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Территория: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2698DA-4FB7-C314-8D3C-D86CC617BD2E}"/>
              </a:ext>
            </a:extLst>
          </p:cNvPr>
          <p:cNvSpPr>
            <a:spLocks noGrp="1"/>
          </p:cNvSpPr>
          <p:nvPr/>
        </p:nvSpPr>
        <p:spPr>
          <a:xfrm>
            <a:off x="3121456" y="1155346"/>
            <a:ext cx="3205772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Montserrat Black" panose="00000A00000000000000" pitchFamily="50" charset="-52"/>
              </a:rPr>
              <a:t>11.08.2025 – 06.09.2025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0B6E539-B58D-B001-CB5D-1FBB0788F449}"/>
              </a:ext>
            </a:extLst>
          </p:cNvPr>
          <p:cNvSpPr>
            <a:spLocks noGrp="1"/>
          </p:cNvSpPr>
          <p:nvPr/>
        </p:nvSpPr>
        <p:spPr>
          <a:xfrm>
            <a:off x="3121455" y="1735425"/>
            <a:ext cx="3205772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Montserrat Black" panose="00000A00000000000000" pitchFamily="50" charset="-52"/>
              </a:rPr>
              <a:t>3 команды (</a:t>
            </a:r>
            <a:r>
              <a:rPr lang="en-US" sz="1800" b="1" dirty="0">
                <a:latin typeface="Montserrat Black" panose="00000A00000000000000" pitchFamily="50" charset="-52"/>
              </a:rPr>
              <a:t>Open &amp; TR)</a:t>
            </a:r>
            <a:endParaRPr lang="ru-RU" sz="1800" b="1" dirty="0">
              <a:latin typeface="Montserrat Black" panose="00000A00000000000000" pitchFamily="50" charset="-52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7EBAD29-1E77-9074-BAD1-0E61CE7B3018}"/>
              </a:ext>
            </a:extLst>
          </p:cNvPr>
          <p:cNvSpPr>
            <a:spLocks noGrp="1"/>
          </p:cNvSpPr>
          <p:nvPr/>
        </p:nvSpPr>
        <p:spPr>
          <a:xfrm>
            <a:off x="3121455" y="2356659"/>
            <a:ext cx="3205772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Montserrat Black" panose="00000A00000000000000" pitchFamily="50" charset="-52"/>
              </a:rPr>
              <a:t>Москва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E55C39-B107-8A1F-0A85-D91D127E7804}"/>
              </a:ext>
            </a:extLst>
          </p:cNvPr>
          <p:cNvSpPr/>
          <p:nvPr/>
        </p:nvSpPr>
        <p:spPr>
          <a:xfrm>
            <a:off x="423099" y="2774455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Метрики: 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FE7D6E1-28D8-A5D7-371C-11C6802637A3}"/>
              </a:ext>
            </a:extLst>
          </p:cNvPr>
          <p:cNvSpPr>
            <a:spLocks noGrp="1"/>
          </p:cNvSpPr>
          <p:nvPr/>
        </p:nvSpPr>
        <p:spPr>
          <a:xfrm>
            <a:off x="3121454" y="2947195"/>
            <a:ext cx="6789799" cy="314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Montserrat Black" panose="00000A00000000000000" pitchFamily="50" charset="-52"/>
              </a:rPr>
              <a:t>OSA/</a:t>
            </a:r>
            <a:r>
              <a:rPr lang="ru-RU" sz="1800" b="1" dirty="0">
                <a:latin typeface="Montserrat Black" panose="00000A00000000000000" pitchFamily="50" charset="-52"/>
              </a:rPr>
              <a:t> </a:t>
            </a:r>
            <a:r>
              <a:rPr lang="en-US" sz="1800" b="1" dirty="0">
                <a:latin typeface="Montserrat Black" panose="00000A00000000000000" pitchFamily="50" charset="-52"/>
              </a:rPr>
              <a:t>PSS/</a:t>
            </a:r>
            <a:r>
              <a:rPr lang="ru-RU" sz="1800" b="1" dirty="0">
                <a:latin typeface="Montserrat Black" panose="00000A00000000000000" pitchFamily="50" charset="-52"/>
              </a:rPr>
              <a:t> </a:t>
            </a:r>
            <a:r>
              <a:rPr lang="en-US" sz="1800" b="1" dirty="0">
                <a:latin typeface="Montserrat Black" panose="00000A00000000000000" pitchFamily="50" charset="-52"/>
              </a:rPr>
              <a:t>Performance </a:t>
            </a:r>
            <a:r>
              <a:rPr lang="ru-RU" sz="1800" b="1" dirty="0">
                <a:latin typeface="Montserrat Black" panose="00000A00000000000000" pitchFamily="50" charset="-52"/>
              </a:rPr>
              <a:t>территории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81FCDF-CF7D-6616-BFEF-E38DE085DA74}"/>
              </a:ext>
            </a:extLst>
          </p:cNvPr>
          <p:cNvSpPr/>
          <p:nvPr/>
        </p:nvSpPr>
        <p:spPr>
          <a:xfrm>
            <a:off x="423099" y="3371598"/>
            <a:ext cx="2529840" cy="508000"/>
          </a:xfrm>
          <a:prstGeom prst="rect">
            <a:avLst/>
          </a:prstGeom>
          <a:solidFill>
            <a:srgbClr val="000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Поддержка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E1032EC-D4D3-87FF-DCD2-386781DC1681}"/>
              </a:ext>
            </a:extLst>
          </p:cNvPr>
          <p:cNvSpPr>
            <a:spLocks noGrp="1"/>
          </p:cNvSpPr>
          <p:nvPr/>
        </p:nvSpPr>
        <p:spPr>
          <a:xfrm>
            <a:off x="3121454" y="3521961"/>
            <a:ext cx="8351077" cy="507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Montserrat Black" panose="00000A00000000000000" pitchFamily="50" charset="-52"/>
              </a:rPr>
              <a:t>Chatbot</a:t>
            </a:r>
            <a:r>
              <a:rPr lang="ru-RU" sz="1800" b="1" dirty="0">
                <a:latin typeface="Montserrat Black" panose="00000A00000000000000" pitchFamily="50" charset="-52"/>
              </a:rPr>
              <a:t>, </a:t>
            </a:r>
            <a:r>
              <a:rPr lang="en-US" sz="1800" b="1" dirty="0">
                <a:latin typeface="Montserrat Black" panose="00000A00000000000000" pitchFamily="50" charset="-52"/>
              </a:rPr>
              <a:t>Telegram, </a:t>
            </a:r>
            <a:r>
              <a:rPr lang="en-US" sz="1800" b="1" dirty="0" err="1">
                <a:latin typeface="Montserrat Black" panose="00000A00000000000000" pitchFamily="50" charset="-52"/>
              </a:rPr>
              <a:t>Intradesk</a:t>
            </a:r>
            <a:r>
              <a:rPr lang="en-US" sz="1800" b="1" dirty="0">
                <a:latin typeface="Montserrat Black" panose="00000A00000000000000" pitchFamily="50" charset="-52"/>
              </a:rPr>
              <a:t> + </a:t>
            </a:r>
            <a:r>
              <a:rPr lang="ru-RU" sz="1800" b="1" dirty="0">
                <a:latin typeface="Montserrat Black" panose="00000A00000000000000" pitchFamily="50" charset="-52"/>
              </a:rPr>
              <a:t>совместные полевые визиты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E75DCD-EFCD-D92C-E637-0574EEE4DC9A}"/>
              </a:ext>
            </a:extLst>
          </p:cNvPr>
          <p:cNvSpPr/>
          <p:nvPr/>
        </p:nvSpPr>
        <p:spPr>
          <a:xfrm>
            <a:off x="423099" y="3979774"/>
            <a:ext cx="11345802" cy="466182"/>
          </a:xfrm>
          <a:prstGeom prst="rect">
            <a:avLst/>
          </a:prstGeom>
          <a:solidFill>
            <a:srgbClr val="00D7B9"/>
          </a:solidFill>
          <a:ln>
            <a:solidFill>
              <a:srgbClr val="00D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 Black" panose="00000A00000000000000" pitchFamily="50" charset="-52"/>
              </a:rPr>
              <a:t>Дальнейшие действия для участников Пилота:</a:t>
            </a:r>
          </a:p>
        </p:txBody>
      </p:sp>
      <p:pic>
        <p:nvPicPr>
          <p:cNvPr id="48" name="Graphic 47" descr="Email with solid fill">
            <a:extLst>
              <a:ext uri="{FF2B5EF4-FFF2-40B4-BE49-F238E27FC236}">
                <a16:creationId xmlns:a16="http://schemas.microsoft.com/office/drawing/2014/main" id="{66FC1972-E804-DD7B-F19E-A27C38749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861" y="4696163"/>
            <a:ext cx="914400" cy="914400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57CD210E-25CA-321C-7F25-604FCB77E775}"/>
              </a:ext>
            </a:extLst>
          </p:cNvPr>
          <p:cNvSpPr>
            <a:spLocks noGrp="1"/>
          </p:cNvSpPr>
          <p:nvPr/>
        </p:nvSpPr>
        <p:spPr>
          <a:xfrm>
            <a:off x="848347" y="5719721"/>
            <a:ext cx="1521428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600" dirty="0">
                <a:latin typeface="Montserrat Black" panose="00000A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Найти в почте ссылку на </a:t>
            </a:r>
            <a:r>
              <a:rPr lang="en-US" sz="1600" dirty="0">
                <a:latin typeface="Montserrat SemiBold" panose="00000700000000000000" pitchFamily="50" charset="-52"/>
              </a:rPr>
              <a:t>TL chat </a:t>
            </a:r>
            <a:r>
              <a:rPr lang="ru-RU" sz="1600" dirty="0">
                <a:latin typeface="Montserrat SemiBold" panose="00000700000000000000" pitchFamily="50" charset="-52"/>
              </a:rPr>
              <a:t>и файл </a:t>
            </a:r>
            <a:r>
              <a:rPr lang="en-US" sz="1600" dirty="0">
                <a:latin typeface="Montserrat SemiBold" panose="00000700000000000000" pitchFamily="50" charset="-52"/>
              </a:rPr>
              <a:t>APK</a:t>
            </a:r>
            <a:endParaRPr lang="ru-RU" sz="1600" dirty="0">
              <a:latin typeface="Montserrat SemiBold" panose="00000700000000000000" pitchFamily="50" charset="-52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84BD62D-B326-0721-0EA3-CD433D9B575F}"/>
              </a:ext>
            </a:extLst>
          </p:cNvPr>
          <p:cNvCxnSpPr>
            <a:cxnSpLocks/>
          </p:cNvCxnSpPr>
          <p:nvPr/>
        </p:nvCxnSpPr>
        <p:spPr>
          <a:xfrm>
            <a:off x="2384171" y="5221399"/>
            <a:ext cx="501016" cy="0"/>
          </a:xfrm>
          <a:prstGeom prst="straightConnector1">
            <a:avLst/>
          </a:prstGeom>
          <a:ln w="57150">
            <a:solidFill>
              <a:srgbClr val="000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A9532513-4820-60B3-52DD-793CFA172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187" y="4734820"/>
            <a:ext cx="1557053" cy="973158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id="{8F2036C0-0274-D9C2-86C6-4C93BC8251F5}"/>
              </a:ext>
            </a:extLst>
          </p:cNvPr>
          <p:cNvSpPr>
            <a:spLocks noGrp="1"/>
          </p:cNvSpPr>
          <p:nvPr/>
        </p:nvSpPr>
        <p:spPr>
          <a:xfrm>
            <a:off x="3080804" y="5894782"/>
            <a:ext cx="1165818" cy="441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600" dirty="0">
                <a:latin typeface="Montserrat Black" panose="00000A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Вступить в </a:t>
            </a:r>
            <a:r>
              <a:rPr lang="en-US" sz="1600" dirty="0">
                <a:latin typeface="Montserrat SemiBold" panose="00000700000000000000" pitchFamily="50" charset="-52"/>
              </a:rPr>
              <a:t>TL </a:t>
            </a:r>
            <a:r>
              <a:rPr lang="ru-RU" sz="1600" dirty="0">
                <a:latin typeface="Montserrat SemiBold" panose="00000700000000000000" pitchFamily="50" charset="-52"/>
              </a:rPr>
              <a:t>чат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D77ADC-A453-FF50-AAAA-02D0A230C75D}"/>
              </a:ext>
            </a:extLst>
          </p:cNvPr>
          <p:cNvCxnSpPr>
            <a:cxnSpLocks/>
          </p:cNvCxnSpPr>
          <p:nvPr/>
        </p:nvCxnSpPr>
        <p:spPr>
          <a:xfrm>
            <a:off x="4442240" y="5221399"/>
            <a:ext cx="501016" cy="0"/>
          </a:xfrm>
          <a:prstGeom prst="straightConnector1">
            <a:avLst/>
          </a:prstGeom>
          <a:ln w="57150">
            <a:solidFill>
              <a:srgbClr val="000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itle 1">
            <a:extLst>
              <a:ext uri="{FF2B5EF4-FFF2-40B4-BE49-F238E27FC236}">
                <a16:creationId xmlns:a16="http://schemas.microsoft.com/office/drawing/2014/main" id="{046DB112-200B-FC80-D099-435369877B3A}"/>
              </a:ext>
            </a:extLst>
          </p:cNvPr>
          <p:cNvSpPr>
            <a:spLocks noGrp="1"/>
          </p:cNvSpPr>
          <p:nvPr/>
        </p:nvSpPr>
        <p:spPr>
          <a:xfrm>
            <a:off x="4898930" y="5894782"/>
            <a:ext cx="1925770" cy="6294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600" dirty="0">
                <a:latin typeface="Montserrat Black" panose="00000A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Сделать полную синхронизацию данных в </a:t>
            </a:r>
            <a:r>
              <a:rPr lang="en-US" sz="1600" dirty="0">
                <a:latin typeface="Montserrat SemiBold" panose="00000700000000000000" pitchFamily="50" charset="-52"/>
              </a:rPr>
              <a:t>ARK</a:t>
            </a:r>
            <a:endParaRPr lang="ru-RU" sz="1600" dirty="0">
              <a:latin typeface="Montserrat SemiBold" panose="00000700000000000000" pitchFamily="50" charset="-52"/>
            </a:endParaRPr>
          </a:p>
        </p:txBody>
      </p:sp>
      <p:pic>
        <p:nvPicPr>
          <p:cNvPr id="59" name="Graphic 58" descr="Arrow circle with solid fill">
            <a:extLst>
              <a:ext uri="{FF2B5EF4-FFF2-40B4-BE49-F238E27FC236}">
                <a16:creationId xmlns:a16="http://schemas.microsoft.com/office/drawing/2014/main" id="{83EBCD50-9A1B-3B07-88B1-BF8D7DB2E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3042" y="4638747"/>
            <a:ext cx="1157546" cy="1157546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7AA2B3-16E4-4B2E-7C31-CACDAAEE8212}"/>
              </a:ext>
            </a:extLst>
          </p:cNvPr>
          <p:cNvCxnSpPr>
            <a:cxnSpLocks/>
          </p:cNvCxnSpPr>
          <p:nvPr/>
        </p:nvCxnSpPr>
        <p:spPr>
          <a:xfrm>
            <a:off x="6824700" y="5235501"/>
            <a:ext cx="501016" cy="0"/>
          </a:xfrm>
          <a:prstGeom prst="straightConnector1">
            <a:avLst/>
          </a:prstGeom>
          <a:ln w="57150">
            <a:solidFill>
              <a:srgbClr val="000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8B9F422F-8785-A980-6A35-EF75C9E56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021" y="4734820"/>
            <a:ext cx="1017147" cy="1017147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C1B68709-B83B-B8C9-B684-5A1EF25FC08A}"/>
              </a:ext>
            </a:extLst>
          </p:cNvPr>
          <p:cNvSpPr>
            <a:spLocks noGrp="1"/>
          </p:cNvSpPr>
          <p:nvPr/>
        </p:nvSpPr>
        <p:spPr>
          <a:xfrm>
            <a:off x="7204709" y="5894782"/>
            <a:ext cx="1925770" cy="6294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600" dirty="0">
                <a:latin typeface="Montserrat Black" panose="00000A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Удалить</a:t>
            </a:r>
            <a:r>
              <a:rPr lang="en-US" sz="1600" dirty="0">
                <a:latin typeface="Montserrat SemiBold" panose="000007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текущую версию приложения </a:t>
            </a:r>
            <a:r>
              <a:rPr lang="en-US" sz="1600" dirty="0">
                <a:latin typeface="Montserrat SemiBold" panose="00000700000000000000" pitchFamily="50" charset="-52"/>
              </a:rPr>
              <a:t>ARK</a:t>
            </a:r>
            <a:endParaRPr lang="ru-RU" sz="1600" dirty="0">
              <a:latin typeface="Montserrat SemiBold" panose="00000700000000000000" pitchFamily="50" charset="-52"/>
            </a:endParaRPr>
          </a:p>
        </p:txBody>
      </p: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DB6117CD-9919-4559-74EC-5C322D70A293}"/>
              </a:ext>
            </a:extLst>
          </p:cNvPr>
          <p:cNvCxnSpPr>
            <a:cxnSpLocks/>
          </p:cNvCxnSpPr>
          <p:nvPr/>
        </p:nvCxnSpPr>
        <p:spPr>
          <a:xfrm flipH="1">
            <a:off x="7659021" y="4773934"/>
            <a:ext cx="1007204" cy="934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1330DCFA-7B64-9CBF-9169-4BF0DFB80A62}"/>
              </a:ext>
            </a:extLst>
          </p:cNvPr>
          <p:cNvCxnSpPr/>
          <p:nvPr/>
        </p:nvCxnSpPr>
        <p:spPr>
          <a:xfrm>
            <a:off x="7659021" y="4744371"/>
            <a:ext cx="988828" cy="946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>
            <a:extLst>
              <a:ext uri="{FF2B5EF4-FFF2-40B4-BE49-F238E27FC236}">
                <a16:creationId xmlns:a16="http://schemas.microsoft.com/office/drawing/2014/main" id="{4C0F519C-95B7-D705-B54D-FE72B32F419B}"/>
              </a:ext>
            </a:extLst>
          </p:cNvPr>
          <p:cNvCxnSpPr>
            <a:cxnSpLocks/>
          </p:cNvCxnSpPr>
          <p:nvPr/>
        </p:nvCxnSpPr>
        <p:spPr>
          <a:xfrm>
            <a:off x="9020177" y="5222513"/>
            <a:ext cx="501016" cy="0"/>
          </a:xfrm>
          <a:prstGeom prst="straightConnector1">
            <a:avLst/>
          </a:prstGeom>
          <a:ln w="57150">
            <a:solidFill>
              <a:srgbClr val="000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6B220B22-593A-06D6-F775-3D7006FCB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4498" y="4721832"/>
            <a:ext cx="1017147" cy="1017147"/>
          </a:xfrm>
          <a:prstGeom prst="rect">
            <a:avLst/>
          </a:prstGeom>
        </p:spPr>
      </p:pic>
      <p:sp>
        <p:nvSpPr>
          <p:cNvPr id="2056" name="Title 1">
            <a:extLst>
              <a:ext uri="{FF2B5EF4-FFF2-40B4-BE49-F238E27FC236}">
                <a16:creationId xmlns:a16="http://schemas.microsoft.com/office/drawing/2014/main" id="{A6EB13EA-B28F-A51D-C97F-BE1287FE4EB3}"/>
              </a:ext>
            </a:extLst>
          </p:cNvPr>
          <p:cNvSpPr>
            <a:spLocks noGrp="1"/>
          </p:cNvSpPr>
          <p:nvPr/>
        </p:nvSpPr>
        <p:spPr>
          <a:xfrm>
            <a:off x="9400186" y="5881794"/>
            <a:ext cx="1925770" cy="6294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0" i="0" kern="1200">
                <a:solidFill>
                  <a:srgbClr val="0000A0"/>
                </a:solidFill>
                <a:latin typeface="Mars Centra Extrabold"/>
                <a:ea typeface="Mars Centra Extrabold" pitchFamily="2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1600" dirty="0">
                <a:latin typeface="Montserrat Black" panose="00000A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Установить</a:t>
            </a:r>
            <a:r>
              <a:rPr lang="en-US" sz="1600" dirty="0">
                <a:latin typeface="Montserrat SemiBold" panose="00000700000000000000" pitchFamily="50" charset="-52"/>
              </a:rPr>
              <a:t> </a:t>
            </a:r>
            <a:r>
              <a:rPr lang="ru-RU" sz="1600" dirty="0">
                <a:latin typeface="Montserrat SemiBold" panose="00000700000000000000" pitchFamily="50" charset="-52"/>
              </a:rPr>
              <a:t>новую версию приложения </a:t>
            </a:r>
            <a:r>
              <a:rPr lang="en-US" sz="1600" dirty="0">
                <a:latin typeface="Montserrat SemiBold" panose="00000700000000000000" pitchFamily="50" charset="-52"/>
              </a:rPr>
              <a:t>ARK</a:t>
            </a:r>
            <a:r>
              <a:rPr lang="ru-RU" sz="1600" dirty="0">
                <a:latin typeface="Montserrat SemiBold" panose="00000700000000000000" pitchFamily="50" charset="-52"/>
              </a:rPr>
              <a:t> из письма / </a:t>
            </a:r>
            <a:r>
              <a:rPr lang="en-US" sz="1600" dirty="0">
                <a:latin typeface="Montserrat SemiBold" panose="00000700000000000000" pitchFamily="50" charset="-52"/>
              </a:rPr>
              <a:t>TL </a:t>
            </a:r>
            <a:r>
              <a:rPr lang="ru-RU" sz="1600" dirty="0">
                <a:latin typeface="Montserrat SemiBold" panose="00000700000000000000" pitchFamily="50" charset="-52"/>
              </a:rPr>
              <a:t>чата</a:t>
            </a:r>
          </a:p>
        </p:txBody>
      </p:sp>
    </p:spTree>
    <p:extLst>
      <p:ext uri="{BB962C8B-B14F-4D97-AF65-F5344CB8AC3E}">
        <p14:creationId xmlns:p14="http://schemas.microsoft.com/office/powerpoint/2010/main" val="268940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rs-dec18">
  <a:themeElements>
    <a:clrScheme name="Custom 34">
      <a:dk1>
        <a:srgbClr val="3C3C3C"/>
      </a:dk1>
      <a:lt1>
        <a:srgbClr val="FFFFFF"/>
      </a:lt1>
      <a:dk2>
        <a:srgbClr val="0000A0"/>
      </a:dk2>
      <a:lt2>
        <a:srgbClr val="FFFFFF"/>
      </a:lt2>
      <a:accent1>
        <a:srgbClr val="0000A0"/>
      </a:accent1>
      <a:accent2>
        <a:srgbClr val="00D7B9"/>
      </a:accent2>
      <a:accent3>
        <a:srgbClr val="FFDC00"/>
      </a:accent3>
      <a:accent4>
        <a:srgbClr val="9600FF"/>
      </a:accent4>
      <a:accent5>
        <a:srgbClr val="FF8200"/>
      </a:accent5>
      <a:accent6>
        <a:srgbClr val="A6DB00"/>
      </a:accent6>
      <a:hlink>
        <a:srgbClr val="00D7B9"/>
      </a:hlink>
      <a:folHlink>
        <a:srgbClr val="FFDC00"/>
      </a:folHlink>
    </a:clrScheme>
    <a:fontScheme name="Mars Centra">
      <a:majorFont>
        <a:latin typeface="Mars Centra Extrabold"/>
        <a:ea typeface=""/>
        <a:cs typeface=""/>
      </a:majorFont>
      <a:minorFont>
        <a:latin typeface="Mars Cent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dirty="0">
            <a:solidFill>
              <a:schemeClr val="tx2"/>
            </a:solidFill>
          </a:defRPr>
        </a:defPPr>
      </a:lstStyle>
    </a:txDef>
  </a:objectDefaults>
  <a:extraClrSchemeLst/>
  <a:custClrLst>
    <a:custClr name="Mars Blue">
      <a:srgbClr val="0000A0"/>
    </a:custClr>
    <a:custClr name="Mars Green">
      <a:srgbClr val="00D7B9"/>
    </a:custClr>
    <a:custClr name="Mars Yellow">
      <a:srgbClr val="FFDC00"/>
    </a:custClr>
    <a:custClr name="Sky Blue">
      <a:srgbClr val="00DCFA"/>
    </a:custClr>
    <a:custClr name="Fresh Green">
      <a:srgbClr val="A6DB00"/>
    </a:custClr>
    <a:custClr name="Deep Purple">
      <a:srgbClr val="9600FF"/>
    </a:custClr>
    <a:custClr name="Electric Pink">
      <a:srgbClr val="FF329F"/>
    </a:custClr>
    <a:custClr name="Spicy Red">
      <a:srgbClr val="FF3C14"/>
    </a:custClr>
    <a:custClr name="Zesty Orange">
      <a:srgbClr val="FF8200"/>
    </a:custClr>
    <a:custClr name="Dark Gray">
      <a:srgbClr val="3C3C3C"/>
    </a:custClr>
  </a:custClrLst>
  <a:extLst>
    <a:ext uri="{05A4C25C-085E-4340-85A3-A5531E510DB2}">
      <thm15:themeFamily xmlns:thm15="http://schemas.microsoft.com/office/thememl/2012/main" name="2.0 Mars PowerPoint template – Mars Centra.pptx" id="{D2F5001A-D29F-4B8E-B19E-74EA028CA2B6}" vid="{D0E81113-5A7E-484D-BDB1-935B920BE7B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fc13e34-f03f-498b-982a-7cb446e25bc6}" enabled="0" method="" siteId="{2fc13e34-f03f-498b-982a-7cb446e25b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359</Words>
  <Application>Microsoft Office PowerPoint</Application>
  <PresentationFormat>Widescreen</PresentationFormat>
  <Paragraphs>91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Mars Centra</vt:lpstr>
      <vt:lpstr>Mars Centra Extrabold</vt:lpstr>
      <vt:lpstr>Montserrat</vt:lpstr>
      <vt:lpstr>Montserrat Black</vt:lpstr>
      <vt:lpstr>Montserrat SemiBold</vt:lpstr>
      <vt:lpstr>Roboto</vt:lpstr>
      <vt:lpstr>Office Theme</vt:lpstr>
      <vt:lpstr>Mars-dec18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Potekhin, Ivan</dc:creator>
  <cp:lastModifiedBy>Potekhin, Ivan</cp:lastModifiedBy>
  <cp:revision>1</cp:revision>
  <dcterms:created xsi:type="dcterms:W3CDTF">2025-08-05T13:19:50Z</dcterms:created>
  <dcterms:modified xsi:type="dcterms:W3CDTF">2025-08-08T08:52:40Z</dcterms:modified>
</cp:coreProperties>
</file>