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A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72"/>
    <p:restoredTop sz="94694"/>
  </p:normalViewPr>
  <p:slideViewPr>
    <p:cSldViewPr snapToGrid="0">
      <p:cViewPr varScale="1">
        <p:scale>
          <a:sx n="121" d="100"/>
          <a:sy n="121" d="100"/>
        </p:scale>
        <p:origin x="10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744AE-FCF5-C92A-0301-04164863F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C4A31E-DB16-EC1A-FDAB-0DFD3DB1F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19498-9F45-3ED8-3003-FA8FF8A89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0FEBF-2D3A-538E-8681-309699B9B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9356A-3B01-ECA8-FEEE-70EEBCCF9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6275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5291B-D91F-C7EE-0EBF-ED590FD4B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2B9F19-A7CE-A216-F207-1DC147F38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74497-50EA-DE61-039C-9808E891B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57888-5FC7-AD97-1AC7-7A4287FC6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31E7C-E6F6-3828-F7F1-DFF76033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03524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7BEFFF-53D4-9EC4-2BE0-B5F7644CA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8236C4-EA3D-228D-A4F0-C7ABC9866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C94D8-59E7-CDBA-5B78-676BA8CE3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20979-1484-6FE8-22DB-EB7962FC3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E59D3-8679-120B-DFA0-E9ACBA8B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49526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6D797-D376-4DE4-A3B3-0D2D0FE2D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82A13-8B91-D81C-52DF-E918C4E5D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52BA7-658A-82F6-2FD9-EECB5E808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9D1E4-F4CE-F704-8E23-771D6AE81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F33EB-250C-C080-15D8-FC70F8C5F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8651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662E3-F06E-5C03-FD87-093A9FC3A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73FC5-6836-35C8-15A3-AFBB7C351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68C8B-D613-2C23-004E-A12F23075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03821-290C-A7B1-7F62-A359CE2FB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465CC-1421-A751-ED23-61FE3D858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89345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C8DC0-B4F9-DF4D-D847-EE310DFB3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7016F-F232-D222-B59F-CCE015E155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C1B3F-AA6F-0DDA-C01D-DC0D247C5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40703-3F36-6C8F-D49D-E225DC134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B27CB-C00C-2EEE-2CC7-8F8BF1B2F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F52A1-1287-A1BF-BA7D-860B116EF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3595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EC686-97B9-BA69-F85F-B868B5412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3CEC0-AFDB-58C7-7893-97914CC03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438A6-5D83-C560-D6CC-DFF5E8E61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B48B2D-BD75-18A2-3D06-A1A2B76DF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017F94-2471-2268-607D-1D644659A4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D16A9-FA80-1698-14BA-9FB30C990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88B548-DD7A-832E-7686-5EFE2F46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1DF270-1A84-3D03-AB4D-323866A1C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1807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91D4A-22E9-7D6C-0CA2-448088119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C0D07F-A083-1D18-4015-5205F931D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ADC67-6F3C-36C1-37C5-87F104D51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6255A3-212C-B152-B316-95C530E47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5753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42949F-67B7-B31A-4E5D-9BF62EC1F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2E621E-A8DF-8CC3-6859-1B0C5D5B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84479-764E-12EF-1D0F-958892C3A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4082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F50AC-035B-CAB9-6CC4-6F117BF94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2B865-312E-1057-A3FD-59D135859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1FED82-CCFB-821F-60AB-5A25A59ED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831E19-4108-5075-8899-E0888E8D6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98289-B3A5-14AD-60BC-DD155EE52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728EFE-6BA2-964C-3E6B-E530BF17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46593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E6967-01C4-2F69-9E8E-82797519F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596813-8757-BE0C-53FB-605B6F2E0A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92C66-6A7F-F7E3-F228-F48D2152B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1B5EC-0B42-3E91-5BB1-351B9819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2B650-D0B1-9711-BCBF-498632724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88172-6951-4D42-356D-8F242AC99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78049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15A24A-157C-9F0C-9168-0CD488C3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707DF4-95B8-B05C-A063-54730A36F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86B74-5AD5-1A7A-AC20-D821DEC465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2CB750-8D5A-6D4C-89E0-8407CA667EEA}" type="datetimeFigureOut">
              <a:rPr lang="en-AE" smtClean="0"/>
              <a:t>22/01/2024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8E7CC-A957-17F2-B63A-FF2768A6D3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64E09-FCB8-7D6E-F835-6E72BE368D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8ADD62-A16D-FE48-B6D3-8135BD35DD5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5971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A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D3301F1-261A-A38C-241C-07DEA22C9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0"/>
            <a:ext cx="9196552" cy="39623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F35A411-43C1-0572-0D8F-A4D2C00CDB10}"/>
              </a:ext>
            </a:extLst>
          </p:cNvPr>
          <p:cNvSpPr txBox="1"/>
          <p:nvPr/>
        </p:nvSpPr>
        <p:spPr>
          <a:xfrm>
            <a:off x="52553" y="4174724"/>
            <a:ext cx="192232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ru-RU" b="1" dirty="0"/>
              <a:t>Цель пересчета</a:t>
            </a:r>
          </a:p>
          <a:p>
            <a:r>
              <a:rPr lang="en-US" dirty="0"/>
              <a:t>SIP </a:t>
            </a:r>
            <a:r>
              <a:rPr lang="ru-RU" dirty="0"/>
              <a:t>сотрудников</a:t>
            </a:r>
            <a:endParaRPr lang="ru-RU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83238C-9757-4E6D-9551-93D53F54B32A}"/>
              </a:ext>
            </a:extLst>
          </p:cNvPr>
          <p:cNvSpPr txBox="1"/>
          <p:nvPr/>
        </p:nvSpPr>
        <p:spPr>
          <a:xfrm>
            <a:off x="2144113" y="4174724"/>
            <a:ext cx="100058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/>
              <a:t>Какие показатели могут быть пересчитаны?</a:t>
            </a:r>
          </a:p>
          <a:p>
            <a:r>
              <a:rPr lang="en-US" dirty="0"/>
              <a:t>PSS</a:t>
            </a:r>
            <a:r>
              <a:rPr lang="ru-RU" dirty="0"/>
              <a:t>. Варианта два – исключение некорректных показателей, либо зачет по прошлому периоду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12A148-3FAC-963C-5B27-F9FEA7B1AF16}"/>
              </a:ext>
            </a:extLst>
          </p:cNvPr>
          <p:cNvSpPr txBox="1"/>
          <p:nvPr/>
        </p:nvSpPr>
        <p:spPr>
          <a:xfrm>
            <a:off x="31531" y="4814302"/>
            <a:ext cx="2332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Процесс пересчета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848641-64C0-8E49-A772-14812408A95B}"/>
              </a:ext>
            </a:extLst>
          </p:cNvPr>
          <p:cNvSpPr txBox="1"/>
          <p:nvPr/>
        </p:nvSpPr>
        <p:spPr>
          <a:xfrm>
            <a:off x="52551" y="5264677"/>
            <a:ext cx="3689131" cy="15388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1.</a:t>
            </a:r>
            <a:endParaRPr lang="en-US" sz="1400" dirty="0"/>
          </a:p>
          <a:p>
            <a:r>
              <a:rPr lang="en-US" sz="1400" b="1" dirty="0"/>
              <a:t>- L2</a:t>
            </a:r>
            <a:r>
              <a:rPr lang="ru-RU" sz="1400" dirty="0"/>
              <a:t> Сообщает, что показатели не пересчитаны до конца периода;</a:t>
            </a:r>
          </a:p>
          <a:p>
            <a:r>
              <a:rPr lang="en-US" sz="1400" dirty="0"/>
              <a:t>	</a:t>
            </a:r>
            <a:r>
              <a:rPr lang="ru-RU" sz="1400" dirty="0"/>
              <a:t>или</a:t>
            </a:r>
          </a:p>
          <a:p>
            <a:r>
              <a:rPr lang="ru-RU" sz="1400" dirty="0"/>
              <a:t>- После окончания периода </a:t>
            </a:r>
            <a:r>
              <a:rPr lang="ru-RU" sz="1400" b="1" dirty="0"/>
              <a:t>пользователи</a:t>
            </a:r>
            <a:r>
              <a:rPr lang="ru-RU" sz="1400" dirty="0"/>
              <a:t> обнаружили некорректные данные.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AA53BAE-00EF-8CCA-58F9-C0E295F92C41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3741682" y="6034119"/>
            <a:ext cx="414351" cy="53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F55E6E4-7B68-2EBB-AFA3-3CE86EF03EFA}"/>
              </a:ext>
            </a:extLst>
          </p:cNvPr>
          <p:cNvSpPr txBox="1"/>
          <p:nvPr/>
        </p:nvSpPr>
        <p:spPr>
          <a:xfrm>
            <a:off x="4156033" y="5270058"/>
            <a:ext cx="4114800" cy="15388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/>
              <a:t>2.</a:t>
            </a:r>
          </a:p>
          <a:p>
            <a:r>
              <a:rPr lang="ru-RU" sz="1400" dirty="0"/>
              <a:t>- </a:t>
            </a:r>
            <a:r>
              <a:rPr lang="en-US" sz="1400" b="1" dirty="0"/>
              <a:t>L</a:t>
            </a:r>
            <a:r>
              <a:rPr lang="ru-RU" sz="1400" b="1" dirty="0"/>
              <a:t>2 </a:t>
            </a:r>
            <a:r>
              <a:rPr lang="ru-RU" sz="1400" dirty="0"/>
              <a:t>предоставляет </a:t>
            </a:r>
            <a:r>
              <a:rPr lang="en-US" sz="1400" b="1" dirty="0"/>
              <a:t>SIP</a:t>
            </a:r>
            <a:r>
              <a:rPr lang="ru-RU" sz="1400" b="1" dirty="0"/>
              <a:t> команде </a:t>
            </a:r>
            <a:r>
              <a:rPr lang="ru-RU" sz="1400" dirty="0"/>
              <a:t>детали (список визитов, даты, элементы) в копию </a:t>
            </a:r>
            <a:r>
              <a:rPr lang="en-US" sz="1400" dirty="0"/>
              <a:t>Product team </a:t>
            </a:r>
            <a:r>
              <a:rPr lang="ru-RU" sz="1400" dirty="0"/>
              <a:t> и производит пересчет </a:t>
            </a:r>
            <a:r>
              <a:rPr lang="en-US" sz="1400" dirty="0"/>
              <a:t>PSS</a:t>
            </a:r>
            <a:r>
              <a:rPr lang="ru-RU" sz="1400" dirty="0"/>
              <a:t> вручную</a:t>
            </a:r>
          </a:p>
          <a:p>
            <a:r>
              <a:rPr lang="ru-RU" sz="1400" dirty="0"/>
              <a:t>- </a:t>
            </a:r>
            <a:r>
              <a:rPr lang="en-US" sz="1400" b="1" dirty="0"/>
              <a:t>L2</a:t>
            </a:r>
            <a:r>
              <a:rPr lang="en-US" sz="1400" dirty="0"/>
              <a:t> </a:t>
            </a:r>
            <a:r>
              <a:rPr lang="ru-RU" sz="1400" dirty="0"/>
              <a:t>высылает</a:t>
            </a:r>
            <a:r>
              <a:rPr lang="en-US" sz="1400" dirty="0"/>
              <a:t> </a:t>
            </a:r>
            <a:r>
              <a:rPr lang="ru-RU" sz="1400" dirty="0"/>
              <a:t>коммуникацию пользователям с отображением импакта (точки, даты, элементы)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F7DE03-D514-B494-BBC2-F8475D47360D}"/>
              </a:ext>
            </a:extLst>
          </p:cNvPr>
          <p:cNvSpPr txBox="1"/>
          <p:nvPr/>
        </p:nvSpPr>
        <p:spPr>
          <a:xfrm>
            <a:off x="8685184" y="5275967"/>
            <a:ext cx="3475284" cy="15388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/>
              <a:t>3.</a:t>
            </a:r>
          </a:p>
          <a:p>
            <a:r>
              <a:rPr lang="en-US" sz="1400" dirty="0"/>
              <a:t>-</a:t>
            </a:r>
            <a:r>
              <a:rPr lang="ru-RU" sz="1400" dirty="0"/>
              <a:t> на основании полученных данных от </a:t>
            </a:r>
            <a:r>
              <a:rPr lang="en-US" sz="1400" dirty="0"/>
              <a:t>L2 </a:t>
            </a:r>
            <a:r>
              <a:rPr lang="en-US" sz="1400" b="1" dirty="0"/>
              <a:t>SIP </a:t>
            </a:r>
            <a:r>
              <a:rPr lang="ru-RU" sz="1400" b="1" dirty="0"/>
              <a:t>команда</a:t>
            </a:r>
            <a:r>
              <a:rPr lang="en-US" sz="1400" b="1" dirty="0"/>
              <a:t> </a:t>
            </a:r>
            <a:r>
              <a:rPr lang="ru-RU" sz="1400" dirty="0"/>
              <a:t>согласовывает необходимость доплаты с </a:t>
            </a:r>
            <a:r>
              <a:rPr lang="en-US" sz="1400" dirty="0"/>
              <a:t>CMTM</a:t>
            </a:r>
            <a:r>
              <a:rPr lang="ru-RU" sz="1400" dirty="0"/>
              <a:t> и делает коммуникацию пользователям о том будет ли произведена доплата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FCA7B04-8CAD-AC88-2F48-52D7ACB90386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>
            <a:off x="8270833" y="6039500"/>
            <a:ext cx="414351" cy="59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484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118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Kutyavin, Dmitry</dc:creator>
  <cp:lastModifiedBy>Kutyavin, Dmitry</cp:lastModifiedBy>
  <cp:revision>3</cp:revision>
  <dcterms:created xsi:type="dcterms:W3CDTF">2024-01-18T11:55:15Z</dcterms:created>
  <dcterms:modified xsi:type="dcterms:W3CDTF">2024-01-22T13:18:02Z</dcterms:modified>
</cp:coreProperties>
</file>